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88" r:id="rId2"/>
    <p:sldId id="378" r:id="rId3"/>
    <p:sldId id="382" r:id="rId4"/>
    <p:sldId id="380" r:id="rId5"/>
    <p:sldId id="365" r:id="rId6"/>
    <p:sldId id="375" r:id="rId7"/>
    <p:sldId id="372" r:id="rId8"/>
    <p:sldId id="345" r:id="rId9"/>
    <p:sldId id="379" r:id="rId10"/>
    <p:sldId id="371" r:id="rId11"/>
    <p:sldId id="376" r:id="rId12"/>
    <p:sldId id="356" r:id="rId13"/>
    <p:sldId id="374" r:id="rId14"/>
    <p:sldId id="373" r:id="rId15"/>
  </p:sldIdLst>
  <p:sldSz cx="9144000" cy="6858000" type="screen4x3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00"/>
    <a:srgbClr val="2A086C"/>
    <a:srgbClr val="66FF33"/>
    <a:srgbClr val="FF0000"/>
    <a:srgbClr val="48BBEC"/>
    <a:srgbClr val="FF33CC"/>
    <a:srgbClr val="CCFF99"/>
    <a:srgbClr val="EEEF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85" autoAdjust="0"/>
    <p:restoredTop sz="92621" autoAdjust="0"/>
  </p:normalViewPr>
  <p:slideViewPr>
    <p:cSldViewPr snapToGrid="0" snapToObjects="1">
      <p:cViewPr>
        <p:scale>
          <a:sx n="50" d="100"/>
          <a:sy n="50" d="100"/>
        </p:scale>
        <p:origin x="-6456" y="-3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38" d="100"/>
          <a:sy n="38" d="100"/>
        </p:scale>
        <p:origin x="2395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5" y="2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51A45DE0-2BA9-4746-A53E-FEC36EF3424B}" type="datetimeFigureOut">
              <a:rPr lang="en-US" smtClean="0"/>
              <a:t>02/02/15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21108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5" y="9721108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30D166D-1F8E-AB4D-B98A-115A92975F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037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5" y="2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814BA414-1B37-7748-8C82-FB197217BFF7}" type="datetimeFigureOut">
              <a:rPr lang="en-US" smtClean="0"/>
              <a:t>02/02/15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8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5" y="9721108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29987E30-B09D-474D-A9CB-69C9D910BC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0092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87E30-B09D-474D-A9CB-69C9D910BC0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26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Oil-Well-Sunset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29775"/>
          <a:stretch/>
        </p:blipFill>
        <p:spPr>
          <a:xfrm>
            <a:off x="1" y="635224"/>
            <a:ext cx="9144000" cy="4816003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3087868" y="2000748"/>
            <a:ext cx="6056134" cy="2919731"/>
          </a:xfrm>
          <a:prstGeom prst="rect">
            <a:avLst/>
          </a:prstGeom>
          <a:solidFill>
            <a:srgbClr val="2A086C">
              <a:alpha val="6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 rot="16200000">
            <a:off x="-2741553" y="3496686"/>
            <a:ext cx="6438149" cy="284479"/>
          </a:xfrm>
          <a:prstGeom prst="rect">
            <a:avLst/>
          </a:prstGeom>
          <a:solidFill>
            <a:srgbClr val="48BBEC">
              <a:alpha val="5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1" y="-1"/>
            <a:ext cx="9143999" cy="24530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1" y="4920479"/>
            <a:ext cx="9143999" cy="194690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8" name="Picture 27"/>
          <p:cNvPicPr/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0" y="1757885"/>
            <a:ext cx="1348223" cy="48572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2nd February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smtClean="0"/>
              <a:t>HH ShareProphet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2D5B7-062E-0F43-A5AE-B12F9061F62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7521" y="3371796"/>
            <a:ext cx="8229600" cy="721649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745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10000"/>
              <a:defRPr lang="en-US" sz="2400" b="1" dirty="0" smtClean="0">
                <a:solidFill>
                  <a:srgbClr val="00539B"/>
                </a:solidFill>
                <a:latin typeface="Verdana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10000"/>
              <a:defRPr lang="en-US" sz="2000" b="1" dirty="0" smtClean="0">
                <a:solidFill>
                  <a:srgbClr val="00539B"/>
                </a:solidFill>
                <a:latin typeface="Verdana" pitchFamily="34" charset="0"/>
                <a:ea typeface="+mj-ea"/>
                <a:cs typeface="+mj-cs"/>
              </a:defRPr>
            </a:lvl2pPr>
            <a:lvl3pPr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10000"/>
              <a:defRPr lang="en-US" sz="1800" b="1" dirty="0" smtClean="0">
                <a:solidFill>
                  <a:srgbClr val="00539B"/>
                </a:solidFill>
                <a:latin typeface="Verdana" pitchFamily="34" charset="0"/>
                <a:ea typeface="+mj-ea"/>
                <a:cs typeface="+mj-cs"/>
              </a:defRPr>
            </a:lvl3pPr>
            <a:lvl4pPr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10000"/>
              <a:defRPr lang="en-US" sz="1600" b="1" dirty="0" smtClean="0">
                <a:solidFill>
                  <a:srgbClr val="00539B"/>
                </a:solidFill>
                <a:latin typeface="Verdana" pitchFamily="34" charset="0"/>
                <a:ea typeface="+mj-ea"/>
                <a:cs typeface="+mj-cs"/>
              </a:defRPr>
            </a:lvl4pPr>
            <a:lvl5pPr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10000"/>
              <a:defRPr lang="en-US" sz="1400" b="1" dirty="0">
                <a:solidFill>
                  <a:srgbClr val="00539B"/>
                </a:solidFill>
                <a:latin typeface="Verdana" pitchFamily="34" charset="0"/>
                <a:ea typeface="+mj-ea"/>
                <a:cs typeface="+mj-cs"/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 anchor="ctr"/>
          <a:lstStyle>
            <a:lvl1pPr>
              <a:defRPr/>
            </a:lvl1pPr>
          </a:lstStyle>
          <a:p>
            <a:r>
              <a:rPr lang="en-US" dirty="0"/>
              <a:t>Slide </a:t>
            </a:r>
            <a:fld id="{0BB00EF9-0F46-42A4-B2D0-2C97CCB1AC72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3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smtClean="0"/>
              <a:t>2nd February 2015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4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GB" smtClean="0"/>
              <a:t>HH ShareProphet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47342"/>
            <a:ext cx="7485797" cy="721649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357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7968010" y="7509"/>
            <a:ext cx="1175989" cy="6858000"/>
          </a:xfrm>
          <a:prstGeom prst="rect">
            <a:avLst/>
          </a:prstGeom>
          <a:gradFill flip="none" rotWithShape="1">
            <a:gsLst>
              <a:gs pos="0">
                <a:srgbClr val="1B263D">
                  <a:alpha val="14000"/>
                </a:srgbClr>
              </a:gs>
              <a:gs pos="100000">
                <a:srgbClr val="FFFFFF">
                  <a:alpha val="14000"/>
                </a:srgb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4667" y="310161"/>
            <a:ext cx="1284264" cy="431145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817761" y="877811"/>
            <a:ext cx="8326238" cy="72000"/>
          </a:xfrm>
          <a:prstGeom prst="rect">
            <a:avLst/>
          </a:prstGeom>
          <a:solidFill>
            <a:srgbClr val="48BBEC">
              <a:alpha val="5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8436290" y="6324964"/>
            <a:ext cx="712641" cy="227093"/>
            <a:chOff x="8439769" y="6324964"/>
            <a:chExt cx="712641" cy="227093"/>
          </a:xfrm>
        </p:grpSpPr>
        <p:sp>
          <p:nvSpPr>
            <p:cNvPr id="29" name="Block Arc 28"/>
            <p:cNvSpPr/>
            <p:nvPr/>
          </p:nvSpPr>
          <p:spPr>
            <a:xfrm rot="16200000">
              <a:off x="8468347" y="6296387"/>
              <a:ext cx="227092" cy="284248"/>
            </a:xfrm>
            <a:prstGeom prst="blockArc">
              <a:avLst/>
            </a:prstGeom>
            <a:solidFill>
              <a:srgbClr val="2A086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8578413" y="6324964"/>
              <a:ext cx="573997" cy="227093"/>
            </a:xfrm>
            <a:prstGeom prst="rect">
              <a:avLst/>
            </a:prstGeom>
            <a:solidFill>
              <a:srgbClr val="2A086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8475945" y="6370877"/>
              <a:ext cx="212247" cy="128739"/>
            </a:xfrm>
            <a:prstGeom prst="ellipse">
              <a:avLst/>
            </a:prstGeom>
            <a:solidFill>
              <a:srgbClr val="2A086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399045" y="6250067"/>
            <a:ext cx="1350131" cy="365125"/>
          </a:xfrm>
        </p:spPr>
        <p:txBody>
          <a:bodyPr/>
          <a:lstStyle>
            <a:lvl1pPr>
              <a:defRPr sz="900" b="1">
                <a:solidFill>
                  <a:srgbClr val="48BBEC"/>
                </a:solidFill>
                <a:latin typeface="Arial"/>
                <a:cs typeface="Arial"/>
              </a:defRPr>
            </a:lvl1pPr>
          </a:lstStyle>
          <a:p>
            <a:fld id="{2E92D5B7-062E-0F43-A5AE-B12F9061F6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47343"/>
            <a:ext cx="7505878" cy="493964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smtClean="0"/>
              <a:t>2nd February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smtClean="0"/>
              <a:t>HH ShareProphet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579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47342"/>
            <a:ext cx="7510810" cy="721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8881" y="1313019"/>
            <a:ext cx="8229600" cy="48992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2nd February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HH ShareProphet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2D5B7-062E-0F43-A5AE-B12F9061F62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08881" y="1105005"/>
            <a:ext cx="8326238" cy="72000"/>
          </a:xfrm>
          <a:prstGeom prst="rect">
            <a:avLst/>
          </a:prstGeom>
          <a:solidFill>
            <a:srgbClr val="48BBEC">
              <a:alpha val="5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010" y="386271"/>
            <a:ext cx="1284264" cy="43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266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5" r:id="rId3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Relationship Id="rId3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6900" y="3175124"/>
            <a:ext cx="79410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Horse Hill: Is the Kimmeridge a game changer?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2nd February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2D5B7-062E-0F43-A5AE-B12F9061F624}" type="slidenum">
              <a:rPr lang="en-US" smtClean="0"/>
              <a:t>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4" y="6356350"/>
            <a:ext cx="2895600" cy="365125"/>
          </a:xfrm>
        </p:spPr>
        <p:txBody>
          <a:bodyPr/>
          <a:lstStyle/>
          <a:p>
            <a:r>
              <a:rPr lang="en-GB" smtClean="0"/>
              <a:t>HH ShareProphet</a:t>
            </a:r>
            <a:endParaRPr lang="en-US" dirty="0"/>
          </a:p>
        </p:txBody>
      </p:sp>
      <p:sp>
        <p:nvSpPr>
          <p:cNvPr id="7" name="Rectangle 13"/>
          <p:cNvSpPr txBox="1">
            <a:spLocks noChangeArrowheads="1"/>
          </p:cNvSpPr>
          <p:nvPr/>
        </p:nvSpPr>
        <p:spPr>
          <a:xfrm>
            <a:off x="596900" y="1739890"/>
            <a:ext cx="7558088" cy="80030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UK Oil &amp; Gas Investments </a:t>
            </a:r>
            <a:r>
              <a:rPr lang="en-GB" sz="2800" b="1" kern="0" dirty="0" smtClean="0">
                <a:solidFill>
                  <a:srgbClr val="4D4D4D"/>
                </a:solidFill>
                <a:latin typeface="Arial" charset="0"/>
                <a:ea typeface="ＭＳ Ｐゴシック" charset="0"/>
                <a:cs typeface="Arial" charset="0"/>
              </a:rPr>
              <a:t>PLC</a:t>
            </a:r>
            <a:endParaRPr lang="en-GB" sz="18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749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1000" y="1312863"/>
            <a:ext cx="7166749" cy="489902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BB00EF9-0F46-42A4-B2D0-2C97CCB1AC7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smtClean="0"/>
              <a:t>2nd February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smtClean="0"/>
              <a:t>HH ShareProphet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HH Kimmeridge is Different to N. Sea/Wessex – major impact on source maturity modelling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595364" y="2239833"/>
            <a:ext cx="3592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W. </a:t>
            </a:r>
            <a:r>
              <a:rPr lang="en-GB" sz="1400" dirty="0" smtClean="0"/>
              <a:t>Africa/Brazil, E &amp; C African Rifts, S. Atlantic </a:t>
            </a:r>
            <a:endParaRPr lang="en-GB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208204" y="3320691"/>
            <a:ext cx="29422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Kimmeridge N. Sea, Lias Wessex basin</a:t>
            </a:r>
            <a:endParaRPr lang="en-GB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293974" y="4446913"/>
            <a:ext cx="2392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(Carboniferous Coal </a:t>
            </a:r>
          </a:p>
          <a:p>
            <a:pPr algn="ctr"/>
            <a:r>
              <a:rPr lang="en-GB" sz="1400" dirty="0" smtClean="0"/>
              <a:t>Measures </a:t>
            </a:r>
            <a:r>
              <a:rPr lang="en-GB" sz="1400" dirty="0" err="1" smtClean="0"/>
              <a:t>SNS</a:t>
            </a:r>
            <a:r>
              <a:rPr lang="en-GB" sz="1400" dirty="0" smtClean="0"/>
              <a:t>)</a:t>
            </a:r>
            <a:endParaRPr lang="en-GB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6788726" y="6081083"/>
            <a:ext cx="16113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Source: BGS 2014, UKOG</a:t>
            </a:r>
            <a:endParaRPr lang="en-GB" sz="1100" dirty="0"/>
          </a:p>
        </p:txBody>
      </p:sp>
      <p:sp>
        <p:nvSpPr>
          <p:cNvPr id="13" name="Oval 12"/>
          <p:cNvSpPr/>
          <p:nvPr/>
        </p:nvSpPr>
        <p:spPr>
          <a:xfrm rot="923131">
            <a:off x="2355273" y="1562448"/>
            <a:ext cx="914400" cy="1662545"/>
          </a:xfrm>
          <a:prstGeom prst="ellipse">
            <a:avLst/>
          </a:prstGeom>
          <a:noFill/>
          <a:ln w="76200">
            <a:solidFill>
              <a:srgbClr val="66FF3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ular Callout 13"/>
          <p:cNvSpPr/>
          <p:nvPr/>
        </p:nvSpPr>
        <p:spPr bwMode="auto">
          <a:xfrm>
            <a:off x="5112426" y="1335637"/>
            <a:ext cx="2400894" cy="773391"/>
          </a:xfrm>
          <a:prstGeom prst="wedgeRectCallout">
            <a:avLst>
              <a:gd name="adj1" fmla="val -139833"/>
              <a:gd name="adj2" fmla="val -11738"/>
            </a:avLst>
          </a:prstGeom>
          <a:solidFill>
            <a:srgbClr val="FFFF99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HH</a:t>
            </a:r>
            <a:r>
              <a:rPr kumimoji="0" lang="en-GB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Kimmeridge Clay Sample Analyses HI 759-1098</a:t>
            </a:r>
            <a:endParaRPr kumimoji="0" lang="en-GB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587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rock</a:t>
            </a:r>
            <a:r>
              <a:rPr lang="en-GB" sz="1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sedimentary rock </a:t>
            </a:r>
            <a:r>
              <a:rPr lang="en-GB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 in organic matter which, if subjected to sufficient heat and pressure over geological time, will generate oil or </a:t>
            </a:r>
            <a:r>
              <a:rPr lang="en-GB" sz="1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gas.</a:t>
            </a:r>
          </a:p>
          <a:p>
            <a:r>
              <a:rPr lang="en-GB" sz="1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Normally &gt;1-2% organic matter (TOC)</a:t>
            </a:r>
          </a:p>
          <a:p>
            <a:r>
              <a:rPr lang="en-GB" sz="1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Thermally mature: source rocks which have received sufficient temperature and pressure over </a:t>
            </a:r>
            <a:r>
              <a:rPr lang="en-GB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geological time to generate </a:t>
            </a:r>
            <a:r>
              <a:rPr lang="en-GB" sz="1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hydrocarbons (defined as vitrinite reflectance (Ro) &gt;0.5%)</a:t>
            </a:r>
          </a:p>
          <a:p>
            <a:endParaRPr lang="en-GB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BB00EF9-0F46-42A4-B2D0-2C97CCB1AC7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smtClean="0"/>
              <a:t>2nd February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smtClean="0"/>
              <a:t>HH ShareProphet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KC Thermal Maturity post HH-1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714266" y="6184662"/>
            <a:ext cx="14975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Source: UKOG, </a:t>
            </a:r>
            <a:r>
              <a:rPr lang="en-GB" sz="1100" dirty="0" err="1" smtClean="0"/>
              <a:t>NuTech</a:t>
            </a:r>
            <a:endParaRPr lang="en-GB" sz="11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317" y="3246765"/>
            <a:ext cx="7280728" cy="2747305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 rot="5400000">
            <a:off x="3593007" y="4598671"/>
            <a:ext cx="521178" cy="647700"/>
          </a:xfrm>
          <a:prstGeom prst="ellipse">
            <a:avLst/>
          </a:prstGeom>
          <a:noFill/>
          <a:ln w="76200">
            <a:solidFill>
              <a:srgbClr val="66FF3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ular Callout 12"/>
          <p:cNvSpPr/>
          <p:nvPr/>
        </p:nvSpPr>
        <p:spPr bwMode="auto">
          <a:xfrm>
            <a:off x="5031372" y="5536505"/>
            <a:ext cx="2588628" cy="563141"/>
          </a:xfrm>
          <a:prstGeom prst="wedgeRectCallout">
            <a:avLst>
              <a:gd name="adj1" fmla="val -81016"/>
              <a:gd name="adj2" fmla="val -135605"/>
            </a:avLst>
          </a:prstGeom>
          <a:solidFill>
            <a:srgbClr val="FFFF99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HH</a:t>
            </a:r>
            <a:r>
              <a:rPr kumimoji="0" lang="en-GB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Kimmeridge Clay Ro 0.62-.81</a:t>
            </a:r>
            <a:endParaRPr kumimoji="0" lang="en-GB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 rot="5400000">
            <a:off x="2945307" y="4573963"/>
            <a:ext cx="521178" cy="647700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ular Callout 14"/>
          <p:cNvSpPr/>
          <p:nvPr/>
        </p:nvSpPr>
        <p:spPr bwMode="auto">
          <a:xfrm>
            <a:off x="963770" y="5864686"/>
            <a:ext cx="2588628" cy="386088"/>
          </a:xfrm>
          <a:prstGeom prst="wedgeRectCallout">
            <a:avLst>
              <a:gd name="adj1" fmla="val 24955"/>
              <a:gd name="adj2" fmla="val -165820"/>
            </a:avLst>
          </a:prstGeom>
          <a:solidFill>
            <a:srgbClr val="FFFF99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BGS</a:t>
            </a:r>
            <a:r>
              <a:rPr kumimoji="0" lang="en-GB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2014 Ro &lt;0.6</a:t>
            </a:r>
            <a:endParaRPr kumimoji="0" lang="en-GB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984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BB00EF9-0F46-42A4-B2D0-2C97CCB1AC7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smtClean="0"/>
              <a:t>2nd February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smtClean="0"/>
              <a:t>HH ShareProphet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HH-1 KC Thermal Maturity vs BGS 2014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6548348" y="6146497"/>
            <a:ext cx="16113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Source: BGS 2014, UKOG</a:t>
            </a:r>
            <a:endParaRPr lang="en-GB" sz="11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142" y="1710687"/>
            <a:ext cx="7975315" cy="4188983"/>
          </a:xfrm>
          <a:prstGeom prst="rect">
            <a:avLst/>
          </a:prstGeom>
        </p:spPr>
      </p:pic>
      <p:sp>
        <p:nvSpPr>
          <p:cNvPr id="22" name="Rectangular Callout 21"/>
          <p:cNvSpPr/>
          <p:nvPr/>
        </p:nvSpPr>
        <p:spPr bwMode="auto">
          <a:xfrm>
            <a:off x="1019175" y="1797777"/>
            <a:ext cx="7334249" cy="659674"/>
          </a:xfrm>
          <a:prstGeom prst="wedgeRectCallout">
            <a:avLst>
              <a:gd name="adj1" fmla="val 10192"/>
              <a:gd name="adj2" fmla="val 156988"/>
            </a:avLst>
          </a:prstGeom>
          <a:solidFill>
            <a:srgbClr val="FFFF99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HH</a:t>
            </a:r>
            <a:r>
              <a:rPr lang="en-GB" sz="16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-1: ~1300 gross ft of thermally mature </a:t>
            </a:r>
            <a:r>
              <a:rPr kumimoji="0" lang="en-GB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Kimmeridge Clay </a:t>
            </a:r>
            <a:r>
              <a:rPr lang="en-GB" sz="1600" b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o</a:t>
            </a:r>
            <a:r>
              <a:rPr kumimoji="0" lang="en-GB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rganic rich shale </a:t>
            </a:r>
            <a:r>
              <a:rPr lang="en-GB" sz="1600" b="1" baseline="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Within early to peak oil generation window</a:t>
            </a:r>
            <a:endParaRPr kumimoji="0" lang="en-GB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9" name="5-Point Star 8"/>
          <p:cNvSpPr>
            <a:spLocks noChangeAspect="1"/>
          </p:cNvSpPr>
          <p:nvPr/>
        </p:nvSpPr>
        <p:spPr>
          <a:xfrm>
            <a:off x="5410200" y="2979786"/>
            <a:ext cx="265176" cy="265176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Content Placeholder 1"/>
          <p:cNvSpPr>
            <a:spLocks noGrp="1"/>
          </p:cNvSpPr>
          <p:nvPr>
            <p:ph idx="1"/>
          </p:nvPr>
        </p:nvSpPr>
        <p:spPr>
          <a:xfrm>
            <a:off x="408881" y="1313019"/>
            <a:ext cx="8229600" cy="4899297"/>
          </a:xfrm>
        </p:spPr>
        <p:txBody>
          <a:bodyPr>
            <a:normAutofit/>
          </a:bodyPr>
          <a:lstStyle/>
          <a:p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Horse Hill changes the current KC Paradigm</a:t>
            </a:r>
          </a:p>
        </p:txBody>
      </p:sp>
    </p:spTree>
    <p:extLst>
      <p:ext uri="{BB962C8B-B14F-4D97-AF65-F5344CB8AC3E}">
        <p14:creationId xmlns:p14="http://schemas.microsoft.com/office/powerpoint/2010/main" val="1238097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BB00EF9-0F46-42A4-B2D0-2C97CCB1AC7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smtClean="0"/>
              <a:t>2nd February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smtClean="0"/>
              <a:t>HH ShareProphet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UKOG Horse Hill: What Next?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13342"/>
            <a:ext cx="4170578" cy="47209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10886" y="6034332"/>
            <a:ext cx="17636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Source: Kimmeridge Energy</a:t>
            </a:r>
            <a:endParaRPr lang="en-GB" sz="11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69775" y="1313342"/>
            <a:ext cx="4507550" cy="489929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Proof of Concept</a:t>
            </a:r>
          </a:p>
          <a:p>
            <a:r>
              <a:rPr lang="en-GB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Geochemical Analyses</a:t>
            </a:r>
          </a:p>
          <a:p>
            <a:r>
              <a:rPr lang="en-GB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Nutech electric log, rock mechanics and OIIP analyses</a:t>
            </a:r>
          </a:p>
          <a:p>
            <a:r>
              <a:rPr lang="en-GB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 trade for Balcombe core data</a:t>
            </a:r>
          </a:p>
          <a:p>
            <a:r>
              <a:rPr lang="en-GB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HH Flow test</a:t>
            </a:r>
          </a:p>
          <a:p>
            <a:pPr lvl="1"/>
            <a:r>
              <a:rPr lang="en-GB" sz="1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Presence of natural fractures ?</a:t>
            </a:r>
          </a:p>
          <a:p>
            <a:r>
              <a:rPr lang="en-GB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whether: </a:t>
            </a:r>
          </a:p>
          <a:p>
            <a:pPr lvl="1"/>
            <a:r>
              <a:rPr lang="en-GB" sz="1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KC oil limit defined by an oil water contact (i.e. conventional trap) or</a:t>
            </a:r>
          </a:p>
          <a:p>
            <a:pPr lvl="1"/>
            <a:r>
              <a:rPr lang="en-GB" sz="1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Ubiquitous where KC limestone porosity lies within mature KC source rock (i.e. hybrid play)</a:t>
            </a:r>
          </a:p>
          <a:p>
            <a:pPr lvl="1"/>
            <a:r>
              <a:rPr lang="en-GB" sz="1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KC Shale potential (i.e. unconventional)</a:t>
            </a:r>
          </a:p>
          <a:p>
            <a:r>
              <a:rPr lang="en-GB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 viability</a:t>
            </a:r>
            <a:endParaRPr lang="en-GB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866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b="0" dirty="0" smtClean="0">
                <a:solidFill>
                  <a:schemeClr val="tx1"/>
                </a:solidFill>
                <a:latin typeface="+mj-lt"/>
              </a:rPr>
              <a:t>UK vs. USA Oil Production</a:t>
            </a:r>
            <a:endParaRPr lang="en-GB" sz="2800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BB00EF9-0F46-42A4-B2D0-2C97CCB1AC7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smtClean="0"/>
              <a:t>2nd February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smtClean="0"/>
              <a:t>HH ShareProphet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Kimmeridge Could Make a Difference!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3681" y="1817523"/>
            <a:ext cx="4481542" cy="42255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881" y="3144872"/>
            <a:ext cx="4491704" cy="28982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08720" y="6089205"/>
            <a:ext cx="16225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Source: Kimmeridge Energy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987299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BB00EF9-0F46-42A4-B2D0-2C97CCB1AC7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smtClean="0"/>
              <a:t>2nd February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smtClean="0"/>
              <a:t>HH ShareProphet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Oil and Gas Accumulations: Types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881" y="1313019"/>
            <a:ext cx="6096000" cy="4019550"/>
          </a:xfrm>
          <a:prstGeom prst="rect">
            <a:avLst/>
          </a:prstGeom>
        </p:spPr>
      </p:pic>
      <p:pic>
        <p:nvPicPr>
          <p:cNvPr id="14338" name="Picture 2" descr="img-geolo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894" y="4054475"/>
            <a:ext cx="252412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57200" y="5893514"/>
            <a:ext cx="16690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Source: USA </a:t>
            </a:r>
            <a:r>
              <a:rPr lang="en-GB" sz="1000" dirty="0" err="1" smtClean="0"/>
              <a:t>EIA</a:t>
            </a:r>
            <a:r>
              <a:rPr lang="en-GB" sz="1000" dirty="0" smtClean="0"/>
              <a:t> and </a:t>
            </a:r>
            <a:r>
              <a:rPr lang="en-GB" sz="1000" dirty="0" err="1" smtClean="0"/>
              <a:t>UKOOG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444955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BB00EF9-0F46-42A4-B2D0-2C97CCB1AC7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smtClean="0"/>
              <a:t>2nd February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smtClean="0"/>
              <a:t>HH ShareProphet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Weald &amp; IoW Basin: UKOG interests, </a:t>
            </a:r>
            <a:r>
              <a:rPr lang="en-GB" dirty="0" err="1" smtClean="0"/>
              <a:t>Fields,Wells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190" t="13614" r="2827" b="7795"/>
          <a:stretch/>
        </p:blipFill>
        <p:spPr>
          <a:xfrm>
            <a:off x="358481" y="1836667"/>
            <a:ext cx="8280000" cy="38520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5210175" y="2471369"/>
            <a:ext cx="990600" cy="643305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1485900" y="5225636"/>
            <a:ext cx="752475" cy="531248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ular Callout 10"/>
          <p:cNvSpPr/>
          <p:nvPr/>
        </p:nvSpPr>
        <p:spPr bwMode="auto">
          <a:xfrm>
            <a:off x="358481" y="3871524"/>
            <a:ext cx="1127419" cy="252801"/>
          </a:xfrm>
          <a:prstGeom prst="wedgeRectCallout">
            <a:avLst>
              <a:gd name="adj1" fmla="val 63554"/>
              <a:gd name="adj2" fmla="val 496897"/>
            </a:avLst>
          </a:prstGeom>
          <a:solidFill>
            <a:srgbClr val="FFFF99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I</a:t>
            </a:r>
            <a:r>
              <a:rPr kumimoji="0" lang="en-GB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oW</a:t>
            </a:r>
            <a:r>
              <a:rPr kumimoji="0" lang="en-GB" sz="12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P1916</a:t>
            </a:r>
            <a:endParaRPr kumimoji="0" lang="en-GB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862137" y="5114924"/>
            <a:ext cx="900113" cy="5287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ular Callout 12"/>
          <p:cNvSpPr/>
          <p:nvPr/>
        </p:nvSpPr>
        <p:spPr bwMode="auto">
          <a:xfrm>
            <a:off x="3178321" y="5114924"/>
            <a:ext cx="1469879" cy="488352"/>
          </a:xfrm>
          <a:prstGeom prst="wedgeRectCallout">
            <a:avLst>
              <a:gd name="adj1" fmla="val -83138"/>
              <a:gd name="adj2" fmla="val 31330"/>
            </a:avLst>
          </a:prstGeom>
          <a:solidFill>
            <a:srgbClr val="FFFF99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</a:t>
            </a:r>
            <a:r>
              <a:rPr kumimoji="0" lang="en-GB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oW 14th</a:t>
            </a:r>
            <a:r>
              <a:rPr kumimoji="0" lang="en-GB" sz="12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Round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Application</a:t>
            </a:r>
            <a:endParaRPr kumimoji="0" lang="en-GB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Rectangular Callout 7"/>
          <p:cNvSpPr/>
          <p:nvPr/>
        </p:nvSpPr>
        <p:spPr bwMode="auto">
          <a:xfrm>
            <a:off x="5323777" y="1486334"/>
            <a:ext cx="1810448" cy="634703"/>
          </a:xfrm>
          <a:prstGeom prst="wedgeRectCallout">
            <a:avLst>
              <a:gd name="adj1" fmla="val -36423"/>
              <a:gd name="adj2" fmla="val 169068"/>
            </a:avLst>
          </a:prstGeom>
          <a:solidFill>
            <a:srgbClr val="FFFF99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Horse</a:t>
            </a:r>
            <a:r>
              <a:rPr kumimoji="0" lang="en-GB" sz="12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Hill Field PEDL 137/246 140 km </a:t>
            </a:r>
            <a:r>
              <a:rPr lang="en-GB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</a:t>
            </a:r>
            <a:r>
              <a:rPr kumimoji="0" lang="en-GB" sz="12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q</a:t>
            </a:r>
            <a:r>
              <a:rPr kumimoji="0" lang="en-GB" sz="12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(36000 acres)</a:t>
            </a:r>
            <a:endParaRPr kumimoji="0" lang="en-GB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024437" y="2511989"/>
            <a:ext cx="371475" cy="252781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ular Callout 14"/>
          <p:cNvSpPr/>
          <p:nvPr/>
        </p:nvSpPr>
        <p:spPr bwMode="auto">
          <a:xfrm>
            <a:off x="3057526" y="1586824"/>
            <a:ext cx="1440956" cy="252801"/>
          </a:xfrm>
          <a:prstGeom prst="wedgeRectCallout">
            <a:avLst>
              <a:gd name="adj1" fmla="val 92209"/>
              <a:gd name="adj2" fmla="val 331114"/>
            </a:avLst>
          </a:prstGeom>
          <a:solidFill>
            <a:srgbClr val="FFFF99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Brockham Field</a:t>
            </a:r>
            <a:endParaRPr kumimoji="0" lang="en-GB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Rectangular Callout 15"/>
          <p:cNvSpPr/>
          <p:nvPr/>
        </p:nvSpPr>
        <p:spPr bwMode="auto">
          <a:xfrm>
            <a:off x="329906" y="3003848"/>
            <a:ext cx="1470319" cy="632841"/>
          </a:xfrm>
          <a:prstGeom prst="wedgeRectCallout">
            <a:avLst>
              <a:gd name="adj1" fmla="val 124263"/>
              <a:gd name="adj2" fmla="val 107609"/>
            </a:avLst>
          </a:prstGeom>
          <a:solidFill>
            <a:srgbClr val="FFFF99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Horndean</a:t>
            </a:r>
            <a:r>
              <a:rPr kumimoji="0" lang="en-GB" sz="12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and Markwells Wood Fields</a:t>
            </a:r>
            <a:endParaRPr kumimoji="0" lang="en-GB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924175" y="3858701"/>
            <a:ext cx="752475" cy="456124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3971925" y="3770192"/>
            <a:ext cx="526557" cy="474098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3971924" y="4324959"/>
            <a:ext cx="342901" cy="269664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ular Callout 19"/>
          <p:cNvSpPr/>
          <p:nvPr/>
        </p:nvSpPr>
        <p:spPr bwMode="auto">
          <a:xfrm>
            <a:off x="765422" y="1868493"/>
            <a:ext cx="1440956" cy="505087"/>
          </a:xfrm>
          <a:prstGeom prst="wedgeRectCallout">
            <a:avLst>
              <a:gd name="adj1" fmla="val 179464"/>
              <a:gd name="adj2" fmla="val 351637"/>
            </a:avLst>
          </a:prstGeom>
          <a:solidFill>
            <a:srgbClr val="FFFF99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Baxters Copse Discovery</a:t>
            </a:r>
            <a:endParaRPr kumimoji="0" lang="en-GB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1" name="Rectangular Callout 20"/>
          <p:cNvSpPr/>
          <p:nvPr/>
        </p:nvSpPr>
        <p:spPr bwMode="auto">
          <a:xfrm>
            <a:off x="4759819" y="4768174"/>
            <a:ext cx="1440956" cy="252801"/>
          </a:xfrm>
          <a:prstGeom prst="wedgeRectCallout">
            <a:avLst>
              <a:gd name="adj1" fmla="val -84944"/>
              <a:gd name="adj2" fmla="val -143627"/>
            </a:avLst>
          </a:prstGeom>
          <a:solidFill>
            <a:srgbClr val="FFFF99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Brockham Field</a:t>
            </a:r>
            <a:endParaRPr kumimoji="0" lang="en-GB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88726" y="6081083"/>
            <a:ext cx="16786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Source: DECC, UKOG, ESRI</a:t>
            </a:r>
            <a:endParaRPr lang="en-GB" sz="1100" dirty="0"/>
          </a:p>
        </p:txBody>
      </p:sp>
      <p:sp>
        <p:nvSpPr>
          <p:cNvPr id="23" name="Rectangular Callout 22"/>
          <p:cNvSpPr/>
          <p:nvPr/>
        </p:nvSpPr>
        <p:spPr bwMode="auto">
          <a:xfrm>
            <a:off x="7026435" y="4594623"/>
            <a:ext cx="1440956" cy="631013"/>
          </a:xfrm>
          <a:prstGeom prst="wedgeRectCallout">
            <a:avLst>
              <a:gd name="adj1" fmla="val 5483"/>
              <a:gd name="adj2" fmla="val -114878"/>
            </a:avLst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Grey=BGS shale potential area</a:t>
            </a:r>
            <a:endParaRPr kumimoji="0" lang="en-GB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565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Horse Hill: typical Weald conventional field – Bread &amp; Butter</a:t>
            </a:r>
          </a:p>
          <a:p>
            <a:r>
              <a:rPr lang="en-GB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Biggest Portland Sandstone field 5-12+ Million </a:t>
            </a:r>
            <a:r>
              <a:rPr lang="en-GB" sz="20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bbl</a:t>
            </a:r>
            <a:r>
              <a:rPr lang="en-GB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OIIP</a:t>
            </a:r>
          </a:p>
          <a:p>
            <a:r>
              <a:rPr lang="en-GB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change needs new play concept  i.e. Triassic, Kimmeridge</a:t>
            </a:r>
            <a:endParaRPr lang="en-GB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BB00EF9-0F46-42A4-B2D0-2C97CCB1AC7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smtClean="0"/>
              <a:t>2nd February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smtClean="0"/>
              <a:t>HH ShareProphet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Weald Basin Creaming Curve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022757" y="6292691"/>
            <a:ext cx="13821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Source: BGS and UKOG</a:t>
            </a:r>
            <a:endParaRPr lang="en-GB" sz="10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680602" y="2509990"/>
            <a:ext cx="8012876" cy="3702326"/>
            <a:chOff x="408881" y="2622195"/>
            <a:chExt cx="8012876" cy="370232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8881" y="2622195"/>
              <a:ext cx="7829996" cy="3702326"/>
            </a:xfrm>
            <a:prstGeom prst="rect">
              <a:avLst/>
            </a:prstGeom>
          </p:spPr>
        </p:pic>
        <p:sp>
          <p:nvSpPr>
            <p:cNvPr id="11" name="Freeform 10"/>
            <p:cNvSpPr/>
            <p:nvPr/>
          </p:nvSpPr>
          <p:spPr>
            <a:xfrm>
              <a:off x="7644517" y="2956560"/>
              <a:ext cx="777240" cy="228600"/>
            </a:xfrm>
            <a:custGeom>
              <a:avLst/>
              <a:gdLst>
                <a:gd name="connsiteX0" fmla="*/ 0 w 731520"/>
                <a:gd name="connsiteY0" fmla="*/ 228600 h 228600"/>
                <a:gd name="connsiteX1" fmla="*/ 441960 w 731520"/>
                <a:gd name="connsiteY1" fmla="*/ 228600 h 228600"/>
                <a:gd name="connsiteX2" fmla="*/ 426720 w 731520"/>
                <a:gd name="connsiteY2" fmla="*/ 0 h 228600"/>
                <a:gd name="connsiteX3" fmla="*/ 731520 w 731520"/>
                <a:gd name="connsiteY3" fmla="*/ 0 h 228600"/>
                <a:gd name="connsiteX0" fmla="*/ 0 w 731520"/>
                <a:gd name="connsiteY0" fmla="*/ 228600 h 228600"/>
                <a:gd name="connsiteX1" fmla="*/ 441960 w 731520"/>
                <a:gd name="connsiteY1" fmla="*/ 228600 h 228600"/>
                <a:gd name="connsiteX2" fmla="*/ 411480 w 731520"/>
                <a:gd name="connsiteY2" fmla="*/ 60960 h 228600"/>
                <a:gd name="connsiteX3" fmla="*/ 731520 w 731520"/>
                <a:gd name="connsiteY3" fmla="*/ 0 h 228600"/>
                <a:gd name="connsiteX0" fmla="*/ 0 w 746760"/>
                <a:gd name="connsiteY0" fmla="*/ 182880 h 182880"/>
                <a:gd name="connsiteX1" fmla="*/ 441960 w 746760"/>
                <a:gd name="connsiteY1" fmla="*/ 182880 h 182880"/>
                <a:gd name="connsiteX2" fmla="*/ 411480 w 746760"/>
                <a:gd name="connsiteY2" fmla="*/ 15240 h 182880"/>
                <a:gd name="connsiteX3" fmla="*/ 746760 w 746760"/>
                <a:gd name="connsiteY3" fmla="*/ 0 h 182880"/>
                <a:gd name="connsiteX0" fmla="*/ 0 w 746760"/>
                <a:gd name="connsiteY0" fmla="*/ 182880 h 182880"/>
                <a:gd name="connsiteX1" fmla="*/ 441960 w 746760"/>
                <a:gd name="connsiteY1" fmla="*/ 182880 h 182880"/>
                <a:gd name="connsiteX2" fmla="*/ 457200 w 746760"/>
                <a:gd name="connsiteY2" fmla="*/ 15240 h 182880"/>
                <a:gd name="connsiteX3" fmla="*/ 746760 w 746760"/>
                <a:gd name="connsiteY3" fmla="*/ 0 h 182880"/>
                <a:gd name="connsiteX0" fmla="*/ 0 w 746760"/>
                <a:gd name="connsiteY0" fmla="*/ 243840 h 243840"/>
                <a:gd name="connsiteX1" fmla="*/ 441960 w 746760"/>
                <a:gd name="connsiteY1" fmla="*/ 243840 h 243840"/>
                <a:gd name="connsiteX2" fmla="*/ 457200 w 746760"/>
                <a:gd name="connsiteY2" fmla="*/ 0 h 243840"/>
                <a:gd name="connsiteX3" fmla="*/ 746760 w 746760"/>
                <a:gd name="connsiteY3" fmla="*/ 60960 h 243840"/>
                <a:gd name="connsiteX0" fmla="*/ 0 w 762000"/>
                <a:gd name="connsiteY0" fmla="*/ 259080 h 259080"/>
                <a:gd name="connsiteX1" fmla="*/ 441960 w 762000"/>
                <a:gd name="connsiteY1" fmla="*/ 259080 h 259080"/>
                <a:gd name="connsiteX2" fmla="*/ 457200 w 762000"/>
                <a:gd name="connsiteY2" fmla="*/ 15240 h 259080"/>
                <a:gd name="connsiteX3" fmla="*/ 762000 w 762000"/>
                <a:gd name="connsiteY3" fmla="*/ 0 h 259080"/>
                <a:gd name="connsiteX0" fmla="*/ 0 w 777240"/>
                <a:gd name="connsiteY0" fmla="*/ 243840 h 243840"/>
                <a:gd name="connsiteX1" fmla="*/ 441960 w 777240"/>
                <a:gd name="connsiteY1" fmla="*/ 243840 h 243840"/>
                <a:gd name="connsiteX2" fmla="*/ 457200 w 777240"/>
                <a:gd name="connsiteY2" fmla="*/ 0 h 243840"/>
                <a:gd name="connsiteX3" fmla="*/ 777240 w 777240"/>
                <a:gd name="connsiteY3" fmla="*/ 0 h 243840"/>
                <a:gd name="connsiteX0" fmla="*/ 0 w 777240"/>
                <a:gd name="connsiteY0" fmla="*/ 243840 h 243840"/>
                <a:gd name="connsiteX1" fmla="*/ 441960 w 777240"/>
                <a:gd name="connsiteY1" fmla="*/ 243840 h 243840"/>
                <a:gd name="connsiteX2" fmla="*/ 457200 w 777240"/>
                <a:gd name="connsiteY2" fmla="*/ 15240 h 243840"/>
                <a:gd name="connsiteX3" fmla="*/ 777240 w 777240"/>
                <a:gd name="connsiteY3" fmla="*/ 0 h 243840"/>
                <a:gd name="connsiteX0" fmla="*/ 0 w 777240"/>
                <a:gd name="connsiteY0" fmla="*/ 228600 h 228600"/>
                <a:gd name="connsiteX1" fmla="*/ 441960 w 777240"/>
                <a:gd name="connsiteY1" fmla="*/ 228600 h 228600"/>
                <a:gd name="connsiteX2" fmla="*/ 457200 w 777240"/>
                <a:gd name="connsiteY2" fmla="*/ 0 h 228600"/>
                <a:gd name="connsiteX3" fmla="*/ 777240 w 777240"/>
                <a:gd name="connsiteY3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7240" h="228600">
                  <a:moveTo>
                    <a:pt x="0" y="228600"/>
                  </a:moveTo>
                  <a:lnTo>
                    <a:pt x="441960" y="228600"/>
                  </a:lnTo>
                  <a:lnTo>
                    <a:pt x="457200" y="0"/>
                  </a:lnTo>
                  <a:lnTo>
                    <a:pt x="777240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ectangular Callout 12"/>
          <p:cNvSpPr/>
          <p:nvPr/>
        </p:nvSpPr>
        <p:spPr bwMode="auto">
          <a:xfrm>
            <a:off x="7243073" y="4494337"/>
            <a:ext cx="1392044" cy="237452"/>
          </a:xfrm>
          <a:prstGeom prst="wedgeRectCallout">
            <a:avLst>
              <a:gd name="adj1" fmla="val 25159"/>
              <a:gd name="adj2" fmla="val -630304"/>
            </a:avLst>
          </a:prstGeom>
          <a:solidFill>
            <a:srgbClr val="FFFF99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Horse</a:t>
            </a:r>
            <a:r>
              <a:rPr kumimoji="0" lang="en-GB" sz="12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Hill 2014</a:t>
            </a:r>
            <a:endParaRPr kumimoji="0" lang="en-GB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 rot="10800000" flipV="1">
            <a:off x="7101838" y="2872963"/>
            <a:ext cx="1070915" cy="280367"/>
          </a:xfrm>
          <a:prstGeom prst="ellipse">
            <a:avLst/>
          </a:prstGeom>
          <a:noFill/>
          <a:ln w="19050">
            <a:solidFill>
              <a:srgbClr val="66FF3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 rot="10800000" flipV="1">
            <a:off x="1524000" y="2784546"/>
            <a:ext cx="1314753" cy="280368"/>
          </a:xfrm>
          <a:prstGeom prst="ellipse">
            <a:avLst/>
          </a:prstGeom>
          <a:noFill/>
          <a:ln w="19050">
            <a:solidFill>
              <a:srgbClr val="66FF3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 rot="10800000" flipV="1">
            <a:off x="3601081" y="4936918"/>
            <a:ext cx="1314753" cy="280368"/>
          </a:xfrm>
          <a:prstGeom prst="ellipse">
            <a:avLst/>
          </a:prstGeom>
          <a:noFill/>
          <a:ln w="19050">
            <a:solidFill>
              <a:srgbClr val="66FF3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 rot="10800000" flipV="1">
            <a:off x="3914623" y="4564982"/>
            <a:ext cx="1314753" cy="280368"/>
          </a:xfrm>
          <a:prstGeom prst="ellipse">
            <a:avLst/>
          </a:prstGeom>
          <a:noFill/>
          <a:ln w="19050">
            <a:solidFill>
              <a:srgbClr val="66FF3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 rot="10800000" flipV="1">
            <a:off x="5044438" y="3762667"/>
            <a:ext cx="1314753" cy="280368"/>
          </a:xfrm>
          <a:prstGeom prst="ellipse">
            <a:avLst/>
          </a:prstGeom>
          <a:noFill/>
          <a:ln w="19050">
            <a:solidFill>
              <a:srgbClr val="66FF3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ular Callout 20"/>
          <p:cNvSpPr/>
          <p:nvPr/>
        </p:nvSpPr>
        <p:spPr bwMode="auto">
          <a:xfrm>
            <a:off x="2910346" y="2824882"/>
            <a:ext cx="1392044" cy="237452"/>
          </a:xfrm>
          <a:prstGeom prst="wedgeRectCallout">
            <a:avLst>
              <a:gd name="adj1" fmla="val 21875"/>
              <a:gd name="adj2" fmla="val -46253"/>
            </a:avLst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UKOG Field</a:t>
            </a:r>
            <a:r>
              <a:rPr kumimoji="0" lang="en-GB" sz="12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en-GB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Interest</a:t>
            </a:r>
          </a:p>
        </p:txBody>
      </p:sp>
    </p:spTree>
    <p:extLst>
      <p:ext uri="{BB962C8B-B14F-4D97-AF65-F5344CB8AC3E}">
        <p14:creationId xmlns:p14="http://schemas.microsoft.com/office/powerpoint/2010/main" val="2492511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836613"/>
            <a:ext cx="8116887" cy="577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BB00EF9-0F46-42A4-B2D0-2C97CCB1AC7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smtClean="0"/>
              <a:t>2nd February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smtClean="0"/>
              <a:t>HH ShareProphet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9" y="247342"/>
            <a:ext cx="7994073" cy="721649"/>
          </a:xfrm>
        </p:spPr>
        <p:txBody>
          <a:bodyPr>
            <a:noAutofit/>
          </a:bodyPr>
          <a:lstStyle/>
          <a:p>
            <a:r>
              <a:rPr lang="en-GB" sz="2800" dirty="0" smtClean="0"/>
              <a:t>Horse Hill U. Portland Field: Bread &amp; Butter</a:t>
            </a:r>
            <a:endParaRPr lang="en-GB" sz="2800" dirty="0"/>
          </a:p>
        </p:txBody>
      </p:sp>
      <p:sp>
        <p:nvSpPr>
          <p:cNvPr id="2" name="Oval 1"/>
          <p:cNvSpPr>
            <a:spLocks noChangeAspect="1"/>
          </p:cNvSpPr>
          <p:nvPr/>
        </p:nvSpPr>
        <p:spPr>
          <a:xfrm>
            <a:off x="4061460" y="3383305"/>
            <a:ext cx="155448" cy="133426"/>
          </a:xfrm>
          <a:prstGeom prst="ellipse">
            <a:avLst/>
          </a:prstGeom>
          <a:solidFill>
            <a:srgbClr val="66FF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3741420" y="2880385"/>
            <a:ext cx="155448" cy="133426"/>
          </a:xfrm>
          <a:prstGeom prst="ellipse">
            <a:avLst/>
          </a:prstGeom>
          <a:solidFill>
            <a:srgbClr val="66FF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Arrow Connector 7"/>
          <p:cNvCxnSpPr>
            <a:stCxn id="2" idx="1"/>
          </p:cNvCxnSpPr>
          <p:nvPr/>
        </p:nvCxnSpPr>
        <p:spPr>
          <a:xfrm flipH="1" flipV="1">
            <a:off x="3937600" y="3120429"/>
            <a:ext cx="146625" cy="282416"/>
          </a:xfrm>
          <a:prstGeom prst="straightConnector1">
            <a:avLst/>
          </a:prstGeom>
          <a:ln>
            <a:solidFill>
              <a:srgbClr val="66FF3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Freeform 16"/>
          <p:cNvSpPr/>
          <p:nvPr/>
        </p:nvSpPr>
        <p:spPr>
          <a:xfrm>
            <a:off x="3474723" y="2628900"/>
            <a:ext cx="2446020" cy="1722120"/>
          </a:xfrm>
          <a:custGeom>
            <a:avLst/>
            <a:gdLst>
              <a:gd name="connsiteX0" fmla="*/ 1763525 w 2624585"/>
              <a:gd name="connsiteY0" fmla="*/ 1158240 h 1722120"/>
              <a:gd name="connsiteX1" fmla="*/ 1763525 w 2624585"/>
              <a:gd name="connsiteY1" fmla="*/ 1158240 h 1722120"/>
              <a:gd name="connsiteX2" fmla="*/ 1839725 w 2624585"/>
              <a:gd name="connsiteY2" fmla="*/ 1089660 h 1722120"/>
              <a:gd name="connsiteX3" fmla="*/ 1877825 w 2624585"/>
              <a:gd name="connsiteY3" fmla="*/ 1028700 h 1722120"/>
              <a:gd name="connsiteX4" fmla="*/ 1900685 w 2624585"/>
              <a:gd name="connsiteY4" fmla="*/ 1005840 h 1722120"/>
              <a:gd name="connsiteX5" fmla="*/ 1923545 w 2624585"/>
              <a:gd name="connsiteY5" fmla="*/ 967740 h 1722120"/>
              <a:gd name="connsiteX6" fmla="*/ 1946405 w 2624585"/>
              <a:gd name="connsiteY6" fmla="*/ 937260 h 1722120"/>
              <a:gd name="connsiteX7" fmla="*/ 1931165 w 2624585"/>
              <a:gd name="connsiteY7" fmla="*/ 784860 h 1722120"/>
              <a:gd name="connsiteX8" fmla="*/ 1915925 w 2624585"/>
              <a:gd name="connsiteY8" fmla="*/ 708660 h 1722120"/>
              <a:gd name="connsiteX9" fmla="*/ 1900685 w 2624585"/>
              <a:gd name="connsiteY9" fmla="*/ 701040 h 1722120"/>
              <a:gd name="connsiteX10" fmla="*/ 1900685 w 2624585"/>
              <a:gd name="connsiteY10" fmla="*/ 701040 h 1722120"/>
              <a:gd name="connsiteX11" fmla="*/ 1832105 w 2624585"/>
              <a:gd name="connsiteY11" fmla="*/ 685800 h 1722120"/>
              <a:gd name="connsiteX12" fmla="*/ 1809245 w 2624585"/>
              <a:gd name="connsiteY12" fmla="*/ 678180 h 1722120"/>
              <a:gd name="connsiteX13" fmla="*/ 1755905 w 2624585"/>
              <a:gd name="connsiteY13" fmla="*/ 662940 h 1722120"/>
              <a:gd name="connsiteX14" fmla="*/ 1733045 w 2624585"/>
              <a:gd name="connsiteY14" fmla="*/ 647700 h 1722120"/>
              <a:gd name="connsiteX15" fmla="*/ 1755905 w 2624585"/>
              <a:gd name="connsiteY15" fmla="*/ 632460 h 1722120"/>
              <a:gd name="connsiteX16" fmla="*/ 1710185 w 2624585"/>
              <a:gd name="connsiteY16" fmla="*/ 754380 h 1722120"/>
              <a:gd name="connsiteX17" fmla="*/ 1565405 w 2624585"/>
              <a:gd name="connsiteY17" fmla="*/ 899160 h 1722120"/>
              <a:gd name="connsiteX18" fmla="*/ 1512065 w 2624585"/>
              <a:gd name="connsiteY18" fmla="*/ 967740 h 1722120"/>
              <a:gd name="connsiteX19" fmla="*/ 1573025 w 2624585"/>
              <a:gd name="connsiteY19" fmla="*/ 1104900 h 1722120"/>
              <a:gd name="connsiteX20" fmla="*/ 1633985 w 2624585"/>
              <a:gd name="connsiteY20" fmla="*/ 1226820 h 1722120"/>
              <a:gd name="connsiteX21" fmla="*/ 1534925 w 2624585"/>
              <a:gd name="connsiteY21" fmla="*/ 1424940 h 1722120"/>
              <a:gd name="connsiteX22" fmla="*/ 1458725 w 2624585"/>
              <a:gd name="connsiteY22" fmla="*/ 1577340 h 1722120"/>
              <a:gd name="connsiteX23" fmla="*/ 1222505 w 2624585"/>
              <a:gd name="connsiteY23" fmla="*/ 1722120 h 1722120"/>
              <a:gd name="connsiteX24" fmla="*/ 940565 w 2624585"/>
              <a:gd name="connsiteY24" fmla="*/ 1592580 h 1722120"/>
              <a:gd name="connsiteX25" fmla="*/ 719585 w 2624585"/>
              <a:gd name="connsiteY25" fmla="*/ 1417320 h 1722120"/>
              <a:gd name="connsiteX26" fmla="*/ 536705 w 2624585"/>
              <a:gd name="connsiteY26" fmla="*/ 1234440 h 1722120"/>
              <a:gd name="connsiteX27" fmla="*/ 506225 w 2624585"/>
              <a:gd name="connsiteY27" fmla="*/ 1104900 h 1722120"/>
              <a:gd name="connsiteX28" fmla="*/ 498605 w 2624585"/>
              <a:gd name="connsiteY28" fmla="*/ 990600 h 1722120"/>
              <a:gd name="connsiteX29" fmla="*/ 483365 w 2624585"/>
              <a:gd name="connsiteY29" fmla="*/ 876300 h 1722120"/>
              <a:gd name="connsiteX30" fmla="*/ 452885 w 2624585"/>
              <a:gd name="connsiteY30" fmla="*/ 830580 h 1722120"/>
              <a:gd name="connsiteX31" fmla="*/ 338585 w 2624585"/>
              <a:gd name="connsiteY31" fmla="*/ 762000 h 1722120"/>
              <a:gd name="connsiteX32" fmla="*/ 224285 w 2624585"/>
              <a:gd name="connsiteY32" fmla="*/ 685800 h 1722120"/>
              <a:gd name="connsiteX33" fmla="*/ 193805 w 2624585"/>
              <a:gd name="connsiteY33" fmla="*/ 579120 h 1722120"/>
              <a:gd name="connsiteX34" fmla="*/ 178565 w 2624585"/>
              <a:gd name="connsiteY34" fmla="*/ 464820 h 1722120"/>
              <a:gd name="connsiteX35" fmla="*/ 178565 w 2624585"/>
              <a:gd name="connsiteY35" fmla="*/ 434340 h 1722120"/>
              <a:gd name="connsiteX36" fmla="*/ 178565 w 2624585"/>
              <a:gd name="connsiteY36" fmla="*/ 434340 h 1722120"/>
              <a:gd name="connsiteX37" fmla="*/ 132845 w 2624585"/>
              <a:gd name="connsiteY37" fmla="*/ 381000 h 1722120"/>
              <a:gd name="connsiteX38" fmla="*/ 102365 w 2624585"/>
              <a:gd name="connsiteY38" fmla="*/ 365760 h 1722120"/>
              <a:gd name="connsiteX39" fmla="*/ 87125 w 2624585"/>
              <a:gd name="connsiteY39" fmla="*/ 327660 h 1722120"/>
              <a:gd name="connsiteX40" fmla="*/ 10925 w 2624585"/>
              <a:gd name="connsiteY40" fmla="*/ 297180 h 1722120"/>
              <a:gd name="connsiteX41" fmla="*/ 3305 w 2624585"/>
              <a:gd name="connsiteY41" fmla="*/ 266700 h 1722120"/>
              <a:gd name="connsiteX42" fmla="*/ 117605 w 2624585"/>
              <a:gd name="connsiteY42" fmla="*/ 281940 h 1722120"/>
              <a:gd name="connsiteX43" fmla="*/ 132845 w 2624585"/>
              <a:gd name="connsiteY43" fmla="*/ 586740 h 1722120"/>
              <a:gd name="connsiteX44" fmla="*/ 148085 w 2624585"/>
              <a:gd name="connsiteY44" fmla="*/ 632460 h 1722120"/>
              <a:gd name="connsiteX45" fmla="*/ 209045 w 2624585"/>
              <a:gd name="connsiteY45" fmla="*/ 670560 h 1722120"/>
              <a:gd name="connsiteX46" fmla="*/ 231905 w 2624585"/>
              <a:gd name="connsiteY46" fmla="*/ 678180 h 1722120"/>
              <a:gd name="connsiteX47" fmla="*/ 315725 w 2624585"/>
              <a:gd name="connsiteY47" fmla="*/ 693420 h 1722120"/>
              <a:gd name="connsiteX48" fmla="*/ 742445 w 2624585"/>
              <a:gd name="connsiteY48" fmla="*/ 701040 h 1722120"/>
              <a:gd name="connsiteX49" fmla="*/ 513845 w 2624585"/>
              <a:gd name="connsiteY49" fmla="*/ 693420 h 1722120"/>
              <a:gd name="connsiteX50" fmla="*/ 490985 w 2624585"/>
              <a:gd name="connsiteY50" fmla="*/ 685800 h 1722120"/>
              <a:gd name="connsiteX51" fmla="*/ 262385 w 2624585"/>
              <a:gd name="connsiteY51" fmla="*/ 670560 h 1722120"/>
              <a:gd name="connsiteX52" fmla="*/ 231905 w 2624585"/>
              <a:gd name="connsiteY52" fmla="*/ 601980 h 1722120"/>
              <a:gd name="connsiteX53" fmla="*/ 231905 w 2624585"/>
              <a:gd name="connsiteY53" fmla="*/ 579120 h 1722120"/>
              <a:gd name="connsiteX54" fmla="*/ 224285 w 2624585"/>
              <a:gd name="connsiteY54" fmla="*/ 441960 h 1722120"/>
              <a:gd name="connsiteX55" fmla="*/ 262385 w 2624585"/>
              <a:gd name="connsiteY55" fmla="*/ 434340 h 1722120"/>
              <a:gd name="connsiteX56" fmla="*/ 285245 w 2624585"/>
              <a:gd name="connsiteY56" fmla="*/ 396240 h 1722120"/>
              <a:gd name="connsiteX57" fmla="*/ 239525 w 2624585"/>
              <a:gd name="connsiteY57" fmla="*/ 289560 h 1722120"/>
              <a:gd name="connsiteX58" fmla="*/ 224285 w 2624585"/>
              <a:gd name="connsiteY58" fmla="*/ 289560 h 1722120"/>
              <a:gd name="connsiteX59" fmla="*/ 186185 w 2624585"/>
              <a:gd name="connsiteY59" fmla="*/ 129540 h 1722120"/>
              <a:gd name="connsiteX60" fmla="*/ 300485 w 2624585"/>
              <a:gd name="connsiteY60" fmla="*/ 68580 h 1722120"/>
              <a:gd name="connsiteX61" fmla="*/ 772925 w 2624585"/>
              <a:gd name="connsiteY61" fmla="*/ 0 h 1722120"/>
              <a:gd name="connsiteX62" fmla="*/ 1108205 w 2624585"/>
              <a:gd name="connsiteY62" fmla="*/ 0 h 1722120"/>
              <a:gd name="connsiteX63" fmla="*/ 1329185 w 2624585"/>
              <a:gd name="connsiteY63" fmla="*/ 76200 h 1722120"/>
              <a:gd name="connsiteX64" fmla="*/ 1473965 w 2624585"/>
              <a:gd name="connsiteY64" fmla="*/ 144780 h 1722120"/>
              <a:gd name="connsiteX65" fmla="*/ 1710185 w 2624585"/>
              <a:gd name="connsiteY65" fmla="*/ 144780 h 1722120"/>
              <a:gd name="connsiteX66" fmla="*/ 1954025 w 2624585"/>
              <a:gd name="connsiteY66" fmla="*/ 251460 h 1722120"/>
              <a:gd name="connsiteX67" fmla="*/ 2121665 w 2624585"/>
              <a:gd name="connsiteY67" fmla="*/ 281940 h 1722120"/>
              <a:gd name="connsiteX68" fmla="*/ 2327405 w 2624585"/>
              <a:gd name="connsiteY68" fmla="*/ 205740 h 1722120"/>
              <a:gd name="connsiteX69" fmla="*/ 2517905 w 2624585"/>
              <a:gd name="connsiteY69" fmla="*/ 198120 h 1722120"/>
              <a:gd name="connsiteX70" fmla="*/ 2624585 w 2624585"/>
              <a:gd name="connsiteY70" fmla="*/ 320040 h 1722120"/>
              <a:gd name="connsiteX71" fmla="*/ 2205485 w 2624585"/>
              <a:gd name="connsiteY71" fmla="*/ 480060 h 1722120"/>
              <a:gd name="connsiteX72" fmla="*/ 1755905 w 2624585"/>
              <a:gd name="connsiteY72" fmla="*/ 624840 h 1722120"/>
              <a:gd name="connsiteX0" fmla="*/ 1763525 w 2624585"/>
              <a:gd name="connsiteY0" fmla="*/ 1158240 h 1722120"/>
              <a:gd name="connsiteX1" fmla="*/ 1763525 w 2624585"/>
              <a:gd name="connsiteY1" fmla="*/ 1158240 h 1722120"/>
              <a:gd name="connsiteX2" fmla="*/ 1839725 w 2624585"/>
              <a:gd name="connsiteY2" fmla="*/ 1089660 h 1722120"/>
              <a:gd name="connsiteX3" fmla="*/ 1877825 w 2624585"/>
              <a:gd name="connsiteY3" fmla="*/ 1028700 h 1722120"/>
              <a:gd name="connsiteX4" fmla="*/ 1900685 w 2624585"/>
              <a:gd name="connsiteY4" fmla="*/ 1005840 h 1722120"/>
              <a:gd name="connsiteX5" fmla="*/ 1923545 w 2624585"/>
              <a:gd name="connsiteY5" fmla="*/ 944880 h 1722120"/>
              <a:gd name="connsiteX6" fmla="*/ 1946405 w 2624585"/>
              <a:gd name="connsiteY6" fmla="*/ 937260 h 1722120"/>
              <a:gd name="connsiteX7" fmla="*/ 1931165 w 2624585"/>
              <a:gd name="connsiteY7" fmla="*/ 784860 h 1722120"/>
              <a:gd name="connsiteX8" fmla="*/ 1915925 w 2624585"/>
              <a:gd name="connsiteY8" fmla="*/ 708660 h 1722120"/>
              <a:gd name="connsiteX9" fmla="*/ 1900685 w 2624585"/>
              <a:gd name="connsiteY9" fmla="*/ 701040 h 1722120"/>
              <a:gd name="connsiteX10" fmla="*/ 1900685 w 2624585"/>
              <a:gd name="connsiteY10" fmla="*/ 701040 h 1722120"/>
              <a:gd name="connsiteX11" fmla="*/ 1832105 w 2624585"/>
              <a:gd name="connsiteY11" fmla="*/ 685800 h 1722120"/>
              <a:gd name="connsiteX12" fmla="*/ 1809245 w 2624585"/>
              <a:gd name="connsiteY12" fmla="*/ 678180 h 1722120"/>
              <a:gd name="connsiteX13" fmla="*/ 1755905 w 2624585"/>
              <a:gd name="connsiteY13" fmla="*/ 662940 h 1722120"/>
              <a:gd name="connsiteX14" fmla="*/ 1733045 w 2624585"/>
              <a:gd name="connsiteY14" fmla="*/ 647700 h 1722120"/>
              <a:gd name="connsiteX15" fmla="*/ 1755905 w 2624585"/>
              <a:gd name="connsiteY15" fmla="*/ 632460 h 1722120"/>
              <a:gd name="connsiteX16" fmla="*/ 1710185 w 2624585"/>
              <a:gd name="connsiteY16" fmla="*/ 754380 h 1722120"/>
              <a:gd name="connsiteX17" fmla="*/ 1565405 w 2624585"/>
              <a:gd name="connsiteY17" fmla="*/ 899160 h 1722120"/>
              <a:gd name="connsiteX18" fmla="*/ 1512065 w 2624585"/>
              <a:gd name="connsiteY18" fmla="*/ 967740 h 1722120"/>
              <a:gd name="connsiteX19" fmla="*/ 1573025 w 2624585"/>
              <a:gd name="connsiteY19" fmla="*/ 1104900 h 1722120"/>
              <a:gd name="connsiteX20" fmla="*/ 1633985 w 2624585"/>
              <a:gd name="connsiteY20" fmla="*/ 1226820 h 1722120"/>
              <a:gd name="connsiteX21" fmla="*/ 1534925 w 2624585"/>
              <a:gd name="connsiteY21" fmla="*/ 1424940 h 1722120"/>
              <a:gd name="connsiteX22" fmla="*/ 1458725 w 2624585"/>
              <a:gd name="connsiteY22" fmla="*/ 1577340 h 1722120"/>
              <a:gd name="connsiteX23" fmla="*/ 1222505 w 2624585"/>
              <a:gd name="connsiteY23" fmla="*/ 1722120 h 1722120"/>
              <a:gd name="connsiteX24" fmla="*/ 940565 w 2624585"/>
              <a:gd name="connsiteY24" fmla="*/ 1592580 h 1722120"/>
              <a:gd name="connsiteX25" fmla="*/ 719585 w 2624585"/>
              <a:gd name="connsiteY25" fmla="*/ 1417320 h 1722120"/>
              <a:gd name="connsiteX26" fmla="*/ 536705 w 2624585"/>
              <a:gd name="connsiteY26" fmla="*/ 1234440 h 1722120"/>
              <a:gd name="connsiteX27" fmla="*/ 506225 w 2624585"/>
              <a:gd name="connsiteY27" fmla="*/ 1104900 h 1722120"/>
              <a:gd name="connsiteX28" fmla="*/ 498605 w 2624585"/>
              <a:gd name="connsiteY28" fmla="*/ 990600 h 1722120"/>
              <a:gd name="connsiteX29" fmla="*/ 483365 w 2624585"/>
              <a:gd name="connsiteY29" fmla="*/ 876300 h 1722120"/>
              <a:gd name="connsiteX30" fmla="*/ 452885 w 2624585"/>
              <a:gd name="connsiteY30" fmla="*/ 830580 h 1722120"/>
              <a:gd name="connsiteX31" fmla="*/ 338585 w 2624585"/>
              <a:gd name="connsiteY31" fmla="*/ 762000 h 1722120"/>
              <a:gd name="connsiteX32" fmla="*/ 224285 w 2624585"/>
              <a:gd name="connsiteY32" fmla="*/ 685800 h 1722120"/>
              <a:gd name="connsiteX33" fmla="*/ 193805 w 2624585"/>
              <a:gd name="connsiteY33" fmla="*/ 579120 h 1722120"/>
              <a:gd name="connsiteX34" fmla="*/ 178565 w 2624585"/>
              <a:gd name="connsiteY34" fmla="*/ 464820 h 1722120"/>
              <a:gd name="connsiteX35" fmla="*/ 178565 w 2624585"/>
              <a:gd name="connsiteY35" fmla="*/ 434340 h 1722120"/>
              <a:gd name="connsiteX36" fmla="*/ 178565 w 2624585"/>
              <a:gd name="connsiteY36" fmla="*/ 434340 h 1722120"/>
              <a:gd name="connsiteX37" fmla="*/ 132845 w 2624585"/>
              <a:gd name="connsiteY37" fmla="*/ 381000 h 1722120"/>
              <a:gd name="connsiteX38" fmla="*/ 102365 w 2624585"/>
              <a:gd name="connsiteY38" fmla="*/ 365760 h 1722120"/>
              <a:gd name="connsiteX39" fmla="*/ 87125 w 2624585"/>
              <a:gd name="connsiteY39" fmla="*/ 327660 h 1722120"/>
              <a:gd name="connsiteX40" fmla="*/ 10925 w 2624585"/>
              <a:gd name="connsiteY40" fmla="*/ 297180 h 1722120"/>
              <a:gd name="connsiteX41" fmla="*/ 3305 w 2624585"/>
              <a:gd name="connsiteY41" fmla="*/ 266700 h 1722120"/>
              <a:gd name="connsiteX42" fmla="*/ 117605 w 2624585"/>
              <a:gd name="connsiteY42" fmla="*/ 281940 h 1722120"/>
              <a:gd name="connsiteX43" fmla="*/ 132845 w 2624585"/>
              <a:gd name="connsiteY43" fmla="*/ 586740 h 1722120"/>
              <a:gd name="connsiteX44" fmla="*/ 148085 w 2624585"/>
              <a:gd name="connsiteY44" fmla="*/ 632460 h 1722120"/>
              <a:gd name="connsiteX45" fmla="*/ 209045 w 2624585"/>
              <a:gd name="connsiteY45" fmla="*/ 670560 h 1722120"/>
              <a:gd name="connsiteX46" fmla="*/ 231905 w 2624585"/>
              <a:gd name="connsiteY46" fmla="*/ 678180 h 1722120"/>
              <a:gd name="connsiteX47" fmla="*/ 315725 w 2624585"/>
              <a:gd name="connsiteY47" fmla="*/ 693420 h 1722120"/>
              <a:gd name="connsiteX48" fmla="*/ 742445 w 2624585"/>
              <a:gd name="connsiteY48" fmla="*/ 701040 h 1722120"/>
              <a:gd name="connsiteX49" fmla="*/ 513845 w 2624585"/>
              <a:gd name="connsiteY49" fmla="*/ 693420 h 1722120"/>
              <a:gd name="connsiteX50" fmla="*/ 490985 w 2624585"/>
              <a:gd name="connsiteY50" fmla="*/ 685800 h 1722120"/>
              <a:gd name="connsiteX51" fmla="*/ 262385 w 2624585"/>
              <a:gd name="connsiteY51" fmla="*/ 670560 h 1722120"/>
              <a:gd name="connsiteX52" fmla="*/ 231905 w 2624585"/>
              <a:gd name="connsiteY52" fmla="*/ 601980 h 1722120"/>
              <a:gd name="connsiteX53" fmla="*/ 231905 w 2624585"/>
              <a:gd name="connsiteY53" fmla="*/ 579120 h 1722120"/>
              <a:gd name="connsiteX54" fmla="*/ 224285 w 2624585"/>
              <a:gd name="connsiteY54" fmla="*/ 441960 h 1722120"/>
              <a:gd name="connsiteX55" fmla="*/ 262385 w 2624585"/>
              <a:gd name="connsiteY55" fmla="*/ 434340 h 1722120"/>
              <a:gd name="connsiteX56" fmla="*/ 285245 w 2624585"/>
              <a:gd name="connsiteY56" fmla="*/ 396240 h 1722120"/>
              <a:gd name="connsiteX57" fmla="*/ 239525 w 2624585"/>
              <a:gd name="connsiteY57" fmla="*/ 289560 h 1722120"/>
              <a:gd name="connsiteX58" fmla="*/ 224285 w 2624585"/>
              <a:gd name="connsiteY58" fmla="*/ 289560 h 1722120"/>
              <a:gd name="connsiteX59" fmla="*/ 186185 w 2624585"/>
              <a:gd name="connsiteY59" fmla="*/ 129540 h 1722120"/>
              <a:gd name="connsiteX60" fmla="*/ 300485 w 2624585"/>
              <a:gd name="connsiteY60" fmla="*/ 68580 h 1722120"/>
              <a:gd name="connsiteX61" fmla="*/ 772925 w 2624585"/>
              <a:gd name="connsiteY61" fmla="*/ 0 h 1722120"/>
              <a:gd name="connsiteX62" fmla="*/ 1108205 w 2624585"/>
              <a:gd name="connsiteY62" fmla="*/ 0 h 1722120"/>
              <a:gd name="connsiteX63" fmla="*/ 1329185 w 2624585"/>
              <a:gd name="connsiteY63" fmla="*/ 76200 h 1722120"/>
              <a:gd name="connsiteX64" fmla="*/ 1473965 w 2624585"/>
              <a:gd name="connsiteY64" fmla="*/ 144780 h 1722120"/>
              <a:gd name="connsiteX65" fmla="*/ 1710185 w 2624585"/>
              <a:gd name="connsiteY65" fmla="*/ 144780 h 1722120"/>
              <a:gd name="connsiteX66" fmla="*/ 1954025 w 2624585"/>
              <a:gd name="connsiteY66" fmla="*/ 251460 h 1722120"/>
              <a:gd name="connsiteX67" fmla="*/ 2121665 w 2624585"/>
              <a:gd name="connsiteY67" fmla="*/ 281940 h 1722120"/>
              <a:gd name="connsiteX68" fmla="*/ 2327405 w 2624585"/>
              <a:gd name="connsiteY68" fmla="*/ 205740 h 1722120"/>
              <a:gd name="connsiteX69" fmla="*/ 2517905 w 2624585"/>
              <a:gd name="connsiteY69" fmla="*/ 198120 h 1722120"/>
              <a:gd name="connsiteX70" fmla="*/ 2624585 w 2624585"/>
              <a:gd name="connsiteY70" fmla="*/ 320040 h 1722120"/>
              <a:gd name="connsiteX71" fmla="*/ 2205485 w 2624585"/>
              <a:gd name="connsiteY71" fmla="*/ 480060 h 1722120"/>
              <a:gd name="connsiteX72" fmla="*/ 1755905 w 2624585"/>
              <a:gd name="connsiteY72" fmla="*/ 624840 h 1722120"/>
              <a:gd name="connsiteX0" fmla="*/ 1763525 w 2624585"/>
              <a:gd name="connsiteY0" fmla="*/ 1158240 h 1722120"/>
              <a:gd name="connsiteX1" fmla="*/ 1763525 w 2624585"/>
              <a:gd name="connsiteY1" fmla="*/ 1158240 h 1722120"/>
              <a:gd name="connsiteX2" fmla="*/ 1839725 w 2624585"/>
              <a:gd name="connsiteY2" fmla="*/ 1089660 h 1722120"/>
              <a:gd name="connsiteX3" fmla="*/ 1877825 w 2624585"/>
              <a:gd name="connsiteY3" fmla="*/ 1028700 h 1722120"/>
              <a:gd name="connsiteX4" fmla="*/ 1900685 w 2624585"/>
              <a:gd name="connsiteY4" fmla="*/ 1005840 h 1722120"/>
              <a:gd name="connsiteX5" fmla="*/ 1923545 w 2624585"/>
              <a:gd name="connsiteY5" fmla="*/ 944880 h 1722120"/>
              <a:gd name="connsiteX6" fmla="*/ 1946405 w 2624585"/>
              <a:gd name="connsiteY6" fmla="*/ 914400 h 1722120"/>
              <a:gd name="connsiteX7" fmla="*/ 1931165 w 2624585"/>
              <a:gd name="connsiteY7" fmla="*/ 784860 h 1722120"/>
              <a:gd name="connsiteX8" fmla="*/ 1915925 w 2624585"/>
              <a:gd name="connsiteY8" fmla="*/ 708660 h 1722120"/>
              <a:gd name="connsiteX9" fmla="*/ 1900685 w 2624585"/>
              <a:gd name="connsiteY9" fmla="*/ 701040 h 1722120"/>
              <a:gd name="connsiteX10" fmla="*/ 1900685 w 2624585"/>
              <a:gd name="connsiteY10" fmla="*/ 701040 h 1722120"/>
              <a:gd name="connsiteX11" fmla="*/ 1832105 w 2624585"/>
              <a:gd name="connsiteY11" fmla="*/ 685800 h 1722120"/>
              <a:gd name="connsiteX12" fmla="*/ 1809245 w 2624585"/>
              <a:gd name="connsiteY12" fmla="*/ 678180 h 1722120"/>
              <a:gd name="connsiteX13" fmla="*/ 1755905 w 2624585"/>
              <a:gd name="connsiteY13" fmla="*/ 662940 h 1722120"/>
              <a:gd name="connsiteX14" fmla="*/ 1733045 w 2624585"/>
              <a:gd name="connsiteY14" fmla="*/ 647700 h 1722120"/>
              <a:gd name="connsiteX15" fmla="*/ 1755905 w 2624585"/>
              <a:gd name="connsiteY15" fmla="*/ 632460 h 1722120"/>
              <a:gd name="connsiteX16" fmla="*/ 1710185 w 2624585"/>
              <a:gd name="connsiteY16" fmla="*/ 754380 h 1722120"/>
              <a:gd name="connsiteX17" fmla="*/ 1565405 w 2624585"/>
              <a:gd name="connsiteY17" fmla="*/ 899160 h 1722120"/>
              <a:gd name="connsiteX18" fmla="*/ 1512065 w 2624585"/>
              <a:gd name="connsiteY18" fmla="*/ 967740 h 1722120"/>
              <a:gd name="connsiteX19" fmla="*/ 1573025 w 2624585"/>
              <a:gd name="connsiteY19" fmla="*/ 1104900 h 1722120"/>
              <a:gd name="connsiteX20" fmla="*/ 1633985 w 2624585"/>
              <a:gd name="connsiteY20" fmla="*/ 1226820 h 1722120"/>
              <a:gd name="connsiteX21" fmla="*/ 1534925 w 2624585"/>
              <a:gd name="connsiteY21" fmla="*/ 1424940 h 1722120"/>
              <a:gd name="connsiteX22" fmla="*/ 1458725 w 2624585"/>
              <a:gd name="connsiteY22" fmla="*/ 1577340 h 1722120"/>
              <a:gd name="connsiteX23" fmla="*/ 1222505 w 2624585"/>
              <a:gd name="connsiteY23" fmla="*/ 1722120 h 1722120"/>
              <a:gd name="connsiteX24" fmla="*/ 940565 w 2624585"/>
              <a:gd name="connsiteY24" fmla="*/ 1592580 h 1722120"/>
              <a:gd name="connsiteX25" fmla="*/ 719585 w 2624585"/>
              <a:gd name="connsiteY25" fmla="*/ 1417320 h 1722120"/>
              <a:gd name="connsiteX26" fmla="*/ 536705 w 2624585"/>
              <a:gd name="connsiteY26" fmla="*/ 1234440 h 1722120"/>
              <a:gd name="connsiteX27" fmla="*/ 506225 w 2624585"/>
              <a:gd name="connsiteY27" fmla="*/ 1104900 h 1722120"/>
              <a:gd name="connsiteX28" fmla="*/ 498605 w 2624585"/>
              <a:gd name="connsiteY28" fmla="*/ 990600 h 1722120"/>
              <a:gd name="connsiteX29" fmla="*/ 483365 w 2624585"/>
              <a:gd name="connsiteY29" fmla="*/ 876300 h 1722120"/>
              <a:gd name="connsiteX30" fmla="*/ 452885 w 2624585"/>
              <a:gd name="connsiteY30" fmla="*/ 830580 h 1722120"/>
              <a:gd name="connsiteX31" fmla="*/ 338585 w 2624585"/>
              <a:gd name="connsiteY31" fmla="*/ 762000 h 1722120"/>
              <a:gd name="connsiteX32" fmla="*/ 224285 w 2624585"/>
              <a:gd name="connsiteY32" fmla="*/ 685800 h 1722120"/>
              <a:gd name="connsiteX33" fmla="*/ 193805 w 2624585"/>
              <a:gd name="connsiteY33" fmla="*/ 579120 h 1722120"/>
              <a:gd name="connsiteX34" fmla="*/ 178565 w 2624585"/>
              <a:gd name="connsiteY34" fmla="*/ 464820 h 1722120"/>
              <a:gd name="connsiteX35" fmla="*/ 178565 w 2624585"/>
              <a:gd name="connsiteY35" fmla="*/ 434340 h 1722120"/>
              <a:gd name="connsiteX36" fmla="*/ 178565 w 2624585"/>
              <a:gd name="connsiteY36" fmla="*/ 434340 h 1722120"/>
              <a:gd name="connsiteX37" fmla="*/ 132845 w 2624585"/>
              <a:gd name="connsiteY37" fmla="*/ 381000 h 1722120"/>
              <a:gd name="connsiteX38" fmla="*/ 102365 w 2624585"/>
              <a:gd name="connsiteY38" fmla="*/ 365760 h 1722120"/>
              <a:gd name="connsiteX39" fmla="*/ 87125 w 2624585"/>
              <a:gd name="connsiteY39" fmla="*/ 327660 h 1722120"/>
              <a:gd name="connsiteX40" fmla="*/ 10925 w 2624585"/>
              <a:gd name="connsiteY40" fmla="*/ 297180 h 1722120"/>
              <a:gd name="connsiteX41" fmla="*/ 3305 w 2624585"/>
              <a:gd name="connsiteY41" fmla="*/ 266700 h 1722120"/>
              <a:gd name="connsiteX42" fmla="*/ 117605 w 2624585"/>
              <a:gd name="connsiteY42" fmla="*/ 281940 h 1722120"/>
              <a:gd name="connsiteX43" fmla="*/ 132845 w 2624585"/>
              <a:gd name="connsiteY43" fmla="*/ 586740 h 1722120"/>
              <a:gd name="connsiteX44" fmla="*/ 148085 w 2624585"/>
              <a:gd name="connsiteY44" fmla="*/ 632460 h 1722120"/>
              <a:gd name="connsiteX45" fmla="*/ 209045 w 2624585"/>
              <a:gd name="connsiteY45" fmla="*/ 670560 h 1722120"/>
              <a:gd name="connsiteX46" fmla="*/ 231905 w 2624585"/>
              <a:gd name="connsiteY46" fmla="*/ 678180 h 1722120"/>
              <a:gd name="connsiteX47" fmla="*/ 315725 w 2624585"/>
              <a:gd name="connsiteY47" fmla="*/ 693420 h 1722120"/>
              <a:gd name="connsiteX48" fmla="*/ 742445 w 2624585"/>
              <a:gd name="connsiteY48" fmla="*/ 701040 h 1722120"/>
              <a:gd name="connsiteX49" fmla="*/ 513845 w 2624585"/>
              <a:gd name="connsiteY49" fmla="*/ 693420 h 1722120"/>
              <a:gd name="connsiteX50" fmla="*/ 490985 w 2624585"/>
              <a:gd name="connsiteY50" fmla="*/ 685800 h 1722120"/>
              <a:gd name="connsiteX51" fmla="*/ 262385 w 2624585"/>
              <a:gd name="connsiteY51" fmla="*/ 670560 h 1722120"/>
              <a:gd name="connsiteX52" fmla="*/ 231905 w 2624585"/>
              <a:gd name="connsiteY52" fmla="*/ 601980 h 1722120"/>
              <a:gd name="connsiteX53" fmla="*/ 231905 w 2624585"/>
              <a:gd name="connsiteY53" fmla="*/ 579120 h 1722120"/>
              <a:gd name="connsiteX54" fmla="*/ 224285 w 2624585"/>
              <a:gd name="connsiteY54" fmla="*/ 441960 h 1722120"/>
              <a:gd name="connsiteX55" fmla="*/ 262385 w 2624585"/>
              <a:gd name="connsiteY55" fmla="*/ 434340 h 1722120"/>
              <a:gd name="connsiteX56" fmla="*/ 285245 w 2624585"/>
              <a:gd name="connsiteY56" fmla="*/ 396240 h 1722120"/>
              <a:gd name="connsiteX57" fmla="*/ 239525 w 2624585"/>
              <a:gd name="connsiteY57" fmla="*/ 289560 h 1722120"/>
              <a:gd name="connsiteX58" fmla="*/ 224285 w 2624585"/>
              <a:gd name="connsiteY58" fmla="*/ 289560 h 1722120"/>
              <a:gd name="connsiteX59" fmla="*/ 186185 w 2624585"/>
              <a:gd name="connsiteY59" fmla="*/ 129540 h 1722120"/>
              <a:gd name="connsiteX60" fmla="*/ 300485 w 2624585"/>
              <a:gd name="connsiteY60" fmla="*/ 68580 h 1722120"/>
              <a:gd name="connsiteX61" fmla="*/ 772925 w 2624585"/>
              <a:gd name="connsiteY61" fmla="*/ 0 h 1722120"/>
              <a:gd name="connsiteX62" fmla="*/ 1108205 w 2624585"/>
              <a:gd name="connsiteY62" fmla="*/ 0 h 1722120"/>
              <a:gd name="connsiteX63" fmla="*/ 1329185 w 2624585"/>
              <a:gd name="connsiteY63" fmla="*/ 76200 h 1722120"/>
              <a:gd name="connsiteX64" fmla="*/ 1473965 w 2624585"/>
              <a:gd name="connsiteY64" fmla="*/ 144780 h 1722120"/>
              <a:gd name="connsiteX65" fmla="*/ 1710185 w 2624585"/>
              <a:gd name="connsiteY65" fmla="*/ 144780 h 1722120"/>
              <a:gd name="connsiteX66" fmla="*/ 1954025 w 2624585"/>
              <a:gd name="connsiteY66" fmla="*/ 251460 h 1722120"/>
              <a:gd name="connsiteX67" fmla="*/ 2121665 w 2624585"/>
              <a:gd name="connsiteY67" fmla="*/ 281940 h 1722120"/>
              <a:gd name="connsiteX68" fmla="*/ 2327405 w 2624585"/>
              <a:gd name="connsiteY68" fmla="*/ 205740 h 1722120"/>
              <a:gd name="connsiteX69" fmla="*/ 2517905 w 2624585"/>
              <a:gd name="connsiteY69" fmla="*/ 198120 h 1722120"/>
              <a:gd name="connsiteX70" fmla="*/ 2624585 w 2624585"/>
              <a:gd name="connsiteY70" fmla="*/ 320040 h 1722120"/>
              <a:gd name="connsiteX71" fmla="*/ 2205485 w 2624585"/>
              <a:gd name="connsiteY71" fmla="*/ 480060 h 1722120"/>
              <a:gd name="connsiteX72" fmla="*/ 1755905 w 2624585"/>
              <a:gd name="connsiteY72" fmla="*/ 624840 h 1722120"/>
              <a:gd name="connsiteX0" fmla="*/ 1763525 w 2624585"/>
              <a:gd name="connsiteY0" fmla="*/ 1158240 h 1722120"/>
              <a:gd name="connsiteX1" fmla="*/ 1839725 w 2624585"/>
              <a:gd name="connsiteY1" fmla="*/ 1089660 h 1722120"/>
              <a:gd name="connsiteX2" fmla="*/ 1877825 w 2624585"/>
              <a:gd name="connsiteY2" fmla="*/ 1028700 h 1722120"/>
              <a:gd name="connsiteX3" fmla="*/ 1900685 w 2624585"/>
              <a:gd name="connsiteY3" fmla="*/ 1005840 h 1722120"/>
              <a:gd name="connsiteX4" fmla="*/ 1923545 w 2624585"/>
              <a:gd name="connsiteY4" fmla="*/ 944880 h 1722120"/>
              <a:gd name="connsiteX5" fmla="*/ 1946405 w 2624585"/>
              <a:gd name="connsiteY5" fmla="*/ 914400 h 1722120"/>
              <a:gd name="connsiteX6" fmla="*/ 1931165 w 2624585"/>
              <a:gd name="connsiteY6" fmla="*/ 784860 h 1722120"/>
              <a:gd name="connsiteX7" fmla="*/ 1915925 w 2624585"/>
              <a:gd name="connsiteY7" fmla="*/ 708660 h 1722120"/>
              <a:gd name="connsiteX8" fmla="*/ 1900685 w 2624585"/>
              <a:gd name="connsiteY8" fmla="*/ 701040 h 1722120"/>
              <a:gd name="connsiteX9" fmla="*/ 1900685 w 2624585"/>
              <a:gd name="connsiteY9" fmla="*/ 701040 h 1722120"/>
              <a:gd name="connsiteX10" fmla="*/ 1832105 w 2624585"/>
              <a:gd name="connsiteY10" fmla="*/ 685800 h 1722120"/>
              <a:gd name="connsiteX11" fmla="*/ 1809245 w 2624585"/>
              <a:gd name="connsiteY11" fmla="*/ 678180 h 1722120"/>
              <a:gd name="connsiteX12" fmla="*/ 1755905 w 2624585"/>
              <a:gd name="connsiteY12" fmla="*/ 662940 h 1722120"/>
              <a:gd name="connsiteX13" fmla="*/ 1733045 w 2624585"/>
              <a:gd name="connsiteY13" fmla="*/ 647700 h 1722120"/>
              <a:gd name="connsiteX14" fmla="*/ 1755905 w 2624585"/>
              <a:gd name="connsiteY14" fmla="*/ 632460 h 1722120"/>
              <a:gd name="connsiteX15" fmla="*/ 1710185 w 2624585"/>
              <a:gd name="connsiteY15" fmla="*/ 754380 h 1722120"/>
              <a:gd name="connsiteX16" fmla="*/ 1565405 w 2624585"/>
              <a:gd name="connsiteY16" fmla="*/ 899160 h 1722120"/>
              <a:gd name="connsiteX17" fmla="*/ 1512065 w 2624585"/>
              <a:gd name="connsiteY17" fmla="*/ 967740 h 1722120"/>
              <a:gd name="connsiteX18" fmla="*/ 1573025 w 2624585"/>
              <a:gd name="connsiteY18" fmla="*/ 1104900 h 1722120"/>
              <a:gd name="connsiteX19" fmla="*/ 1633985 w 2624585"/>
              <a:gd name="connsiteY19" fmla="*/ 1226820 h 1722120"/>
              <a:gd name="connsiteX20" fmla="*/ 1534925 w 2624585"/>
              <a:gd name="connsiteY20" fmla="*/ 1424940 h 1722120"/>
              <a:gd name="connsiteX21" fmla="*/ 1458725 w 2624585"/>
              <a:gd name="connsiteY21" fmla="*/ 1577340 h 1722120"/>
              <a:gd name="connsiteX22" fmla="*/ 1222505 w 2624585"/>
              <a:gd name="connsiteY22" fmla="*/ 1722120 h 1722120"/>
              <a:gd name="connsiteX23" fmla="*/ 940565 w 2624585"/>
              <a:gd name="connsiteY23" fmla="*/ 1592580 h 1722120"/>
              <a:gd name="connsiteX24" fmla="*/ 719585 w 2624585"/>
              <a:gd name="connsiteY24" fmla="*/ 1417320 h 1722120"/>
              <a:gd name="connsiteX25" fmla="*/ 536705 w 2624585"/>
              <a:gd name="connsiteY25" fmla="*/ 1234440 h 1722120"/>
              <a:gd name="connsiteX26" fmla="*/ 506225 w 2624585"/>
              <a:gd name="connsiteY26" fmla="*/ 1104900 h 1722120"/>
              <a:gd name="connsiteX27" fmla="*/ 498605 w 2624585"/>
              <a:gd name="connsiteY27" fmla="*/ 990600 h 1722120"/>
              <a:gd name="connsiteX28" fmla="*/ 483365 w 2624585"/>
              <a:gd name="connsiteY28" fmla="*/ 876300 h 1722120"/>
              <a:gd name="connsiteX29" fmla="*/ 452885 w 2624585"/>
              <a:gd name="connsiteY29" fmla="*/ 830580 h 1722120"/>
              <a:gd name="connsiteX30" fmla="*/ 338585 w 2624585"/>
              <a:gd name="connsiteY30" fmla="*/ 762000 h 1722120"/>
              <a:gd name="connsiteX31" fmla="*/ 224285 w 2624585"/>
              <a:gd name="connsiteY31" fmla="*/ 685800 h 1722120"/>
              <a:gd name="connsiteX32" fmla="*/ 193805 w 2624585"/>
              <a:gd name="connsiteY32" fmla="*/ 579120 h 1722120"/>
              <a:gd name="connsiteX33" fmla="*/ 178565 w 2624585"/>
              <a:gd name="connsiteY33" fmla="*/ 464820 h 1722120"/>
              <a:gd name="connsiteX34" fmla="*/ 178565 w 2624585"/>
              <a:gd name="connsiteY34" fmla="*/ 434340 h 1722120"/>
              <a:gd name="connsiteX35" fmla="*/ 178565 w 2624585"/>
              <a:gd name="connsiteY35" fmla="*/ 434340 h 1722120"/>
              <a:gd name="connsiteX36" fmla="*/ 132845 w 2624585"/>
              <a:gd name="connsiteY36" fmla="*/ 381000 h 1722120"/>
              <a:gd name="connsiteX37" fmla="*/ 102365 w 2624585"/>
              <a:gd name="connsiteY37" fmla="*/ 365760 h 1722120"/>
              <a:gd name="connsiteX38" fmla="*/ 87125 w 2624585"/>
              <a:gd name="connsiteY38" fmla="*/ 327660 h 1722120"/>
              <a:gd name="connsiteX39" fmla="*/ 10925 w 2624585"/>
              <a:gd name="connsiteY39" fmla="*/ 297180 h 1722120"/>
              <a:gd name="connsiteX40" fmla="*/ 3305 w 2624585"/>
              <a:gd name="connsiteY40" fmla="*/ 266700 h 1722120"/>
              <a:gd name="connsiteX41" fmla="*/ 117605 w 2624585"/>
              <a:gd name="connsiteY41" fmla="*/ 281940 h 1722120"/>
              <a:gd name="connsiteX42" fmla="*/ 132845 w 2624585"/>
              <a:gd name="connsiteY42" fmla="*/ 586740 h 1722120"/>
              <a:gd name="connsiteX43" fmla="*/ 148085 w 2624585"/>
              <a:gd name="connsiteY43" fmla="*/ 632460 h 1722120"/>
              <a:gd name="connsiteX44" fmla="*/ 209045 w 2624585"/>
              <a:gd name="connsiteY44" fmla="*/ 670560 h 1722120"/>
              <a:gd name="connsiteX45" fmla="*/ 231905 w 2624585"/>
              <a:gd name="connsiteY45" fmla="*/ 678180 h 1722120"/>
              <a:gd name="connsiteX46" fmla="*/ 315725 w 2624585"/>
              <a:gd name="connsiteY46" fmla="*/ 693420 h 1722120"/>
              <a:gd name="connsiteX47" fmla="*/ 742445 w 2624585"/>
              <a:gd name="connsiteY47" fmla="*/ 701040 h 1722120"/>
              <a:gd name="connsiteX48" fmla="*/ 513845 w 2624585"/>
              <a:gd name="connsiteY48" fmla="*/ 693420 h 1722120"/>
              <a:gd name="connsiteX49" fmla="*/ 490985 w 2624585"/>
              <a:gd name="connsiteY49" fmla="*/ 685800 h 1722120"/>
              <a:gd name="connsiteX50" fmla="*/ 262385 w 2624585"/>
              <a:gd name="connsiteY50" fmla="*/ 670560 h 1722120"/>
              <a:gd name="connsiteX51" fmla="*/ 231905 w 2624585"/>
              <a:gd name="connsiteY51" fmla="*/ 601980 h 1722120"/>
              <a:gd name="connsiteX52" fmla="*/ 231905 w 2624585"/>
              <a:gd name="connsiteY52" fmla="*/ 579120 h 1722120"/>
              <a:gd name="connsiteX53" fmla="*/ 224285 w 2624585"/>
              <a:gd name="connsiteY53" fmla="*/ 441960 h 1722120"/>
              <a:gd name="connsiteX54" fmla="*/ 262385 w 2624585"/>
              <a:gd name="connsiteY54" fmla="*/ 434340 h 1722120"/>
              <a:gd name="connsiteX55" fmla="*/ 285245 w 2624585"/>
              <a:gd name="connsiteY55" fmla="*/ 396240 h 1722120"/>
              <a:gd name="connsiteX56" fmla="*/ 239525 w 2624585"/>
              <a:gd name="connsiteY56" fmla="*/ 289560 h 1722120"/>
              <a:gd name="connsiteX57" fmla="*/ 224285 w 2624585"/>
              <a:gd name="connsiteY57" fmla="*/ 289560 h 1722120"/>
              <a:gd name="connsiteX58" fmla="*/ 186185 w 2624585"/>
              <a:gd name="connsiteY58" fmla="*/ 129540 h 1722120"/>
              <a:gd name="connsiteX59" fmla="*/ 300485 w 2624585"/>
              <a:gd name="connsiteY59" fmla="*/ 68580 h 1722120"/>
              <a:gd name="connsiteX60" fmla="*/ 772925 w 2624585"/>
              <a:gd name="connsiteY60" fmla="*/ 0 h 1722120"/>
              <a:gd name="connsiteX61" fmla="*/ 1108205 w 2624585"/>
              <a:gd name="connsiteY61" fmla="*/ 0 h 1722120"/>
              <a:gd name="connsiteX62" fmla="*/ 1329185 w 2624585"/>
              <a:gd name="connsiteY62" fmla="*/ 76200 h 1722120"/>
              <a:gd name="connsiteX63" fmla="*/ 1473965 w 2624585"/>
              <a:gd name="connsiteY63" fmla="*/ 144780 h 1722120"/>
              <a:gd name="connsiteX64" fmla="*/ 1710185 w 2624585"/>
              <a:gd name="connsiteY64" fmla="*/ 144780 h 1722120"/>
              <a:gd name="connsiteX65" fmla="*/ 1954025 w 2624585"/>
              <a:gd name="connsiteY65" fmla="*/ 251460 h 1722120"/>
              <a:gd name="connsiteX66" fmla="*/ 2121665 w 2624585"/>
              <a:gd name="connsiteY66" fmla="*/ 281940 h 1722120"/>
              <a:gd name="connsiteX67" fmla="*/ 2327405 w 2624585"/>
              <a:gd name="connsiteY67" fmla="*/ 205740 h 1722120"/>
              <a:gd name="connsiteX68" fmla="*/ 2517905 w 2624585"/>
              <a:gd name="connsiteY68" fmla="*/ 198120 h 1722120"/>
              <a:gd name="connsiteX69" fmla="*/ 2624585 w 2624585"/>
              <a:gd name="connsiteY69" fmla="*/ 320040 h 1722120"/>
              <a:gd name="connsiteX70" fmla="*/ 2205485 w 2624585"/>
              <a:gd name="connsiteY70" fmla="*/ 480060 h 1722120"/>
              <a:gd name="connsiteX71" fmla="*/ 1755905 w 2624585"/>
              <a:gd name="connsiteY71" fmla="*/ 624840 h 1722120"/>
              <a:gd name="connsiteX0" fmla="*/ 1763525 w 2624585"/>
              <a:gd name="connsiteY0" fmla="*/ 1158240 h 1722120"/>
              <a:gd name="connsiteX1" fmla="*/ 1877825 w 2624585"/>
              <a:gd name="connsiteY1" fmla="*/ 1028700 h 1722120"/>
              <a:gd name="connsiteX2" fmla="*/ 1900685 w 2624585"/>
              <a:gd name="connsiteY2" fmla="*/ 1005840 h 1722120"/>
              <a:gd name="connsiteX3" fmla="*/ 1923545 w 2624585"/>
              <a:gd name="connsiteY3" fmla="*/ 944880 h 1722120"/>
              <a:gd name="connsiteX4" fmla="*/ 1946405 w 2624585"/>
              <a:gd name="connsiteY4" fmla="*/ 914400 h 1722120"/>
              <a:gd name="connsiteX5" fmla="*/ 1931165 w 2624585"/>
              <a:gd name="connsiteY5" fmla="*/ 784860 h 1722120"/>
              <a:gd name="connsiteX6" fmla="*/ 1915925 w 2624585"/>
              <a:gd name="connsiteY6" fmla="*/ 708660 h 1722120"/>
              <a:gd name="connsiteX7" fmla="*/ 1900685 w 2624585"/>
              <a:gd name="connsiteY7" fmla="*/ 701040 h 1722120"/>
              <a:gd name="connsiteX8" fmla="*/ 1900685 w 2624585"/>
              <a:gd name="connsiteY8" fmla="*/ 701040 h 1722120"/>
              <a:gd name="connsiteX9" fmla="*/ 1832105 w 2624585"/>
              <a:gd name="connsiteY9" fmla="*/ 685800 h 1722120"/>
              <a:gd name="connsiteX10" fmla="*/ 1809245 w 2624585"/>
              <a:gd name="connsiteY10" fmla="*/ 678180 h 1722120"/>
              <a:gd name="connsiteX11" fmla="*/ 1755905 w 2624585"/>
              <a:gd name="connsiteY11" fmla="*/ 662940 h 1722120"/>
              <a:gd name="connsiteX12" fmla="*/ 1733045 w 2624585"/>
              <a:gd name="connsiteY12" fmla="*/ 647700 h 1722120"/>
              <a:gd name="connsiteX13" fmla="*/ 1755905 w 2624585"/>
              <a:gd name="connsiteY13" fmla="*/ 632460 h 1722120"/>
              <a:gd name="connsiteX14" fmla="*/ 1710185 w 2624585"/>
              <a:gd name="connsiteY14" fmla="*/ 754380 h 1722120"/>
              <a:gd name="connsiteX15" fmla="*/ 1565405 w 2624585"/>
              <a:gd name="connsiteY15" fmla="*/ 899160 h 1722120"/>
              <a:gd name="connsiteX16" fmla="*/ 1512065 w 2624585"/>
              <a:gd name="connsiteY16" fmla="*/ 967740 h 1722120"/>
              <a:gd name="connsiteX17" fmla="*/ 1573025 w 2624585"/>
              <a:gd name="connsiteY17" fmla="*/ 1104900 h 1722120"/>
              <a:gd name="connsiteX18" fmla="*/ 1633985 w 2624585"/>
              <a:gd name="connsiteY18" fmla="*/ 1226820 h 1722120"/>
              <a:gd name="connsiteX19" fmla="*/ 1534925 w 2624585"/>
              <a:gd name="connsiteY19" fmla="*/ 1424940 h 1722120"/>
              <a:gd name="connsiteX20" fmla="*/ 1458725 w 2624585"/>
              <a:gd name="connsiteY20" fmla="*/ 1577340 h 1722120"/>
              <a:gd name="connsiteX21" fmla="*/ 1222505 w 2624585"/>
              <a:gd name="connsiteY21" fmla="*/ 1722120 h 1722120"/>
              <a:gd name="connsiteX22" fmla="*/ 940565 w 2624585"/>
              <a:gd name="connsiteY22" fmla="*/ 1592580 h 1722120"/>
              <a:gd name="connsiteX23" fmla="*/ 719585 w 2624585"/>
              <a:gd name="connsiteY23" fmla="*/ 1417320 h 1722120"/>
              <a:gd name="connsiteX24" fmla="*/ 536705 w 2624585"/>
              <a:gd name="connsiteY24" fmla="*/ 1234440 h 1722120"/>
              <a:gd name="connsiteX25" fmla="*/ 506225 w 2624585"/>
              <a:gd name="connsiteY25" fmla="*/ 1104900 h 1722120"/>
              <a:gd name="connsiteX26" fmla="*/ 498605 w 2624585"/>
              <a:gd name="connsiteY26" fmla="*/ 990600 h 1722120"/>
              <a:gd name="connsiteX27" fmla="*/ 483365 w 2624585"/>
              <a:gd name="connsiteY27" fmla="*/ 876300 h 1722120"/>
              <a:gd name="connsiteX28" fmla="*/ 452885 w 2624585"/>
              <a:gd name="connsiteY28" fmla="*/ 830580 h 1722120"/>
              <a:gd name="connsiteX29" fmla="*/ 338585 w 2624585"/>
              <a:gd name="connsiteY29" fmla="*/ 762000 h 1722120"/>
              <a:gd name="connsiteX30" fmla="*/ 224285 w 2624585"/>
              <a:gd name="connsiteY30" fmla="*/ 685800 h 1722120"/>
              <a:gd name="connsiteX31" fmla="*/ 193805 w 2624585"/>
              <a:gd name="connsiteY31" fmla="*/ 579120 h 1722120"/>
              <a:gd name="connsiteX32" fmla="*/ 178565 w 2624585"/>
              <a:gd name="connsiteY32" fmla="*/ 464820 h 1722120"/>
              <a:gd name="connsiteX33" fmla="*/ 178565 w 2624585"/>
              <a:gd name="connsiteY33" fmla="*/ 434340 h 1722120"/>
              <a:gd name="connsiteX34" fmla="*/ 178565 w 2624585"/>
              <a:gd name="connsiteY34" fmla="*/ 434340 h 1722120"/>
              <a:gd name="connsiteX35" fmla="*/ 132845 w 2624585"/>
              <a:gd name="connsiteY35" fmla="*/ 381000 h 1722120"/>
              <a:gd name="connsiteX36" fmla="*/ 102365 w 2624585"/>
              <a:gd name="connsiteY36" fmla="*/ 365760 h 1722120"/>
              <a:gd name="connsiteX37" fmla="*/ 87125 w 2624585"/>
              <a:gd name="connsiteY37" fmla="*/ 327660 h 1722120"/>
              <a:gd name="connsiteX38" fmla="*/ 10925 w 2624585"/>
              <a:gd name="connsiteY38" fmla="*/ 297180 h 1722120"/>
              <a:gd name="connsiteX39" fmla="*/ 3305 w 2624585"/>
              <a:gd name="connsiteY39" fmla="*/ 266700 h 1722120"/>
              <a:gd name="connsiteX40" fmla="*/ 117605 w 2624585"/>
              <a:gd name="connsiteY40" fmla="*/ 281940 h 1722120"/>
              <a:gd name="connsiteX41" fmla="*/ 132845 w 2624585"/>
              <a:gd name="connsiteY41" fmla="*/ 586740 h 1722120"/>
              <a:gd name="connsiteX42" fmla="*/ 148085 w 2624585"/>
              <a:gd name="connsiteY42" fmla="*/ 632460 h 1722120"/>
              <a:gd name="connsiteX43" fmla="*/ 209045 w 2624585"/>
              <a:gd name="connsiteY43" fmla="*/ 670560 h 1722120"/>
              <a:gd name="connsiteX44" fmla="*/ 231905 w 2624585"/>
              <a:gd name="connsiteY44" fmla="*/ 678180 h 1722120"/>
              <a:gd name="connsiteX45" fmla="*/ 315725 w 2624585"/>
              <a:gd name="connsiteY45" fmla="*/ 693420 h 1722120"/>
              <a:gd name="connsiteX46" fmla="*/ 742445 w 2624585"/>
              <a:gd name="connsiteY46" fmla="*/ 701040 h 1722120"/>
              <a:gd name="connsiteX47" fmla="*/ 513845 w 2624585"/>
              <a:gd name="connsiteY47" fmla="*/ 693420 h 1722120"/>
              <a:gd name="connsiteX48" fmla="*/ 490985 w 2624585"/>
              <a:gd name="connsiteY48" fmla="*/ 685800 h 1722120"/>
              <a:gd name="connsiteX49" fmla="*/ 262385 w 2624585"/>
              <a:gd name="connsiteY49" fmla="*/ 670560 h 1722120"/>
              <a:gd name="connsiteX50" fmla="*/ 231905 w 2624585"/>
              <a:gd name="connsiteY50" fmla="*/ 601980 h 1722120"/>
              <a:gd name="connsiteX51" fmla="*/ 231905 w 2624585"/>
              <a:gd name="connsiteY51" fmla="*/ 579120 h 1722120"/>
              <a:gd name="connsiteX52" fmla="*/ 224285 w 2624585"/>
              <a:gd name="connsiteY52" fmla="*/ 441960 h 1722120"/>
              <a:gd name="connsiteX53" fmla="*/ 262385 w 2624585"/>
              <a:gd name="connsiteY53" fmla="*/ 434340 h 1722120"/>
              <a:gd name="connsiteX54" fmla="*/ 285245 w 2624585"/>
              <a:gd name="connsiteY54" fmla="*/ 396240 h 1722120"/>
              <a:gd name="connsiteX55" fmla="*/ 239525 w 2624585"/>
              <a:gd name="connsiteY55" fmla="*/ 289560 h 1722120"/>
              <a:gd name="connsiteX56" fmla="*/ 224285 w 2624585"/>
              <a:gd name="connsiteY56" fmla="*/ 289560 h 1722120"/>
              <a:gd name="connsiteX57" fmla="*/ 186185 w 2624585"/>
              <a:gd name="connsiteY57" fmla="*/ 129540 h 1722120"/>
              <a:gd name="connsiteX58" fmla="*/ 300485 w 2624585"/>
              <a:gd name="connsiteY58" fmla="*/ 68580 h 1722120"/>
              <a:gd name="connsiteX59" fmla="*/ 772925 w 2624585"/>
              <a:gd name="connsiteY59" fmla="*/ 0 h 1722120"/>
              <a:gd name="connsiteX60" fmla="*/ 1108205 w 2624585"/>
              <a:gd name="connsiteY60" fmla="*/ 0 h 1722120"/>
              <a:gd name="connsiteX61" fmla="*/ 1329185 w 2624585"/>
              <a:gd name="connsiteY61" fmla="*/ 76200 h 1722120"/>
              <a:gd name="connsiteX62" fmla="*/ 1473965 w 2624585"/>
              <a:gd name="connsiteY62" fmla="*/ 144780 h 1722120"/>
              <a:gd name="connsiteX63" fmla="*/ 1710185 w 2624585"/>
              <a:gd name="connsiteY63" fmla="*/ 144780 h 1722120"/>
              <a:gd name="connsiteX64" fmla="*/ 1954025 w 2624585"/>
              <a:gd name="connsiteY64" fmla="*/ 251460 h 1722120"/>
              <a:gd name="connsiteX65" fmla="*/ 2121665 w 2624585"/>
              <a:gd name="connsiteY65" fmla="*/ 281940 h 1722120"/>
              <a:gd name="connsiteX66" fmla="*/ 2327405 w 2624585"/>
              <a:gd name="connsiteY66" fmla="*/ 205740 h 1722120"/>
              <a:gd name="connsiteX67" fmla="*/ 2517905 w 2624585"/>
              <a:gd name="connsiteY67" fmla="*/ 198120 h 1722120"/>
              <a:gd name="connsiteX68" fmla="*/ 2624585 w 2624585"/>
              <a:gd name="connsiteY68" fmla="*/ 320040 h 1722120"/>
              <a:gd name="connsiteX69" fmla="*/ 2205485 w 2624585"/>
              <a:gd name="connsiteY69" fmla="*/ 480060 h 1722120"/>
              <a:gd name="connsiteX70" fmla="*/ 1755905 w 2624585"/>
              <a:gd name="connsiteY70" fmla="*/ 624840 h 1722120"/>
              <a:gd name="connsiteX0" fmla="*/ 1877825 w 2624585"/>
              <a:gd name="connsiteY0" fmla="*/ 1028700 h 1722120"/>
              <a:gd name="connsiteX1" fmla="*/ 1900685 w 2624585"/>
              <a:gd name="connsiteY1" fmla="*/ 1005840 h 1722120"/>
              <a:gd name="connsiteX2" fmla="*/ 1923545 w 2624585"/>
              <a:gd name="connsiteY2" fmla="*/ 944880 h 1722120"/>
              <a:gd name="connsiteX3" fmla="*/ 1946405 w 2624585"/>
              <a:gd name="connsiteY3" fmla="*/ 914400 h 1722120"/>
              <a:gd name="connsiteX4" fmla="*/ 1931165 w 2624585"/>
              <a:gd name="connsiteY4" fmla="*/ 784860 h 1722120"/>
              <a:gd name="connsiteX5" fmla="*/ 1915925 w 2624585"/>
              <a:gd name="connsiteY5" fmla="*/ 708660 h 1722120"/>
              <a:gd name="connsiteX6" fmla="*/ 1900685 w 2624585"/>
              <a:gd name="connsiteY6" fmla="*/ 701040 h 1722120"/>
              <a:gd name="connsiteX7" fmla="*/ 1900685 w 2624585"/>
              <a:gd name="connsiteY7" fmla="*/ 701040 h 1722120"/>
              <a:gd name="connsiteX8" fmla="*/ 1832105 w 2624585"/>
              <a:gd name="connsiteY8" fmla="*/ 685800 h 1722120"/>
              <a:gd name="connsiteX9" fmla="*/ 1809245 w 2624585"/>
              <a:gd name="connsiteY9" fmla="*/ 678180 h 1722120"/>
              <a:gd name="connsiteX10" fmla="*/ 1755905 w 2624585"/>
              <a:gd name="connsiteY10" fmla="*/ 662940 h 1722120"/>
              <a:gd name="connsiteX11" fmla="*/ 1733045 w 2624585"/>
              <a:gd name="connsiteY11" fmla="*/ 647700 h 1722120"/>
              <a:gd name="connsiteX12" fmla="*/ 1755905 w 2624585"/>
              <a:gd name="connsiteY12" fmla="*/ 632460 h 1722120"/>
              <a:gd name="connsiteX13" fmla="*/ 1710185 w 2624585"/>
              <a:gd name="connsiteY13" fmla="*/ 754380 h 1722120"/>
              <a:gd name="connsiteX14" fmla="*/ 1565405 w 2624585"/>
              <a:gd name="connsiteY14" fmla="*/ 899160 h 1722120"/>
              <a:gd name="connsiteX15" fmla="*/ 1512065 w 2624585"/>
              <a:gd name="connsiteY15" fmla="*/ 967740 h 1722120"/>
              <a:gd name="connsiteX16" fmla="*/ 1573025 w 2624585"/>
              <a:gd name="connsiteY16" fmla="*/ 1104900 h 1722120"/>
              <a:gd name="connsiteX17" fmla="*/ 1633985 w 2624585"/>
              <a:gd name="connsiteY17" fmla="*/ 1226820 h 1722120"/>
              <a:gd name="connsiteX18" fmla="*/ 1534925 w 2624585"/>
              <a:gd name="connsiteY18" fmla="*/ 1424940 h 1722120"/>
              <a:gd name="connsiteX19" fmla="*/ 1458725 w 2624585"/>
              <a:gd name="connsiteY19" fmla="*/ 1577340 h 1722120"/>
              <a:gd name="connsiteX20" fmla="*/ 1222505 w 2624585"/>
              <a:gd name="connsiteY20" fmla="*/ 1722120 h 1722120"/>
              <a:gd name="connsiteX21" fmla="*/ 940565 w 2624585"/>
              <a:gd name="connsiteY21" fmla="*/ 1592580 h 1722120"/>
              <a:gd name="connsiteX22" fmla="*/ 719585 w 2624585"/>
              <a:gd name="connsiteY22" fmla="*/ 1417320 h 1722120"/>
              <a:gd name="connsiteX23" fmla="*/ 536705 w 2624585"/>
              <a:gd name="connsiteY23" fmla="*/ 1234440 h 1722120"/>
              <a:gd name="connsiteX24" fmla="*/ 506225 w 2624585"/>
              <a:gd name="connsiteY24" fmla="*/ 1104900 h 1722120"/>
              <a:gd name="connsiteX25" fmla="*/ 498605 w 2624585"/>
              <a:gd name="connsiteY25" fmla="*/ 990600 h 1722120"/>
              <a:gd name="connsiteX26" fmla="*/ 483365 w 2624585"/>
              <a:gd name="connsiteY26" fmla="*/ 876300 h 1722120"/>
              <a:gd name="connsiteX27" fmla="*/ 452885 w 2624585"/>
              <a:gd name="connsiteY27" fmla="*/ 830580 h 1722120"/>
              <a:gd name="connsiteX28" fmla="*/ 338585 w 2624585"/>
              <a:gd name="connsiteY28" fmla="*/ 762000 h 1722120"/>
              <a:gd name="connsiteX29" fmla="*/ 224285 w 2624585"/>
              <a:gd name="connsiteY29" fmla="*/ 685800 h 1722120"/>
              <a:gd name="connsiteX30" fmla="*/ 193805 w 2624585"/>
              <a:gd name="connsiteY30" fmla="*/ 579120 h 1722120"/>
              <a:gd name="connsiteX31" fmla="*/ 178565 w 2624585"/>
              <a:gd name="connsiteY31" fmla="*/ 464820 h 1722120"/>
              <a:gd name="connsiteX32" fmla="*/ 178565 w 2624585"/>
              <a:gd name="connsiteY32" fmla="*/ 434340 h 1722120"/>
              <a:gd name="connsiteX33" fmla="*/ 178565 w 2624585"/>
              <a:gd name="connsiteY33" fmla="*/ 434340 h 1722120"/>
              <a:gd name="connsiteX34" fmla="*/ 132845 w 2624585"/>
              <a:gd name="connsiteY34" fmla="*/ 381000 h 1722120"/>
              <a:gd name="connsiteX35" fmla="*/ 102365 w 2624585"/>
              <a:gd name="connsiteY35" fmla="*/ 365760 h 1722120"/>
              <a:gd name="connsiteX36" fmla="*/ 87125 w 2624585"/>
              <a:gd name="connsiteY36" fmla="*/ 327660 h 1722120"/>
              <a:gd name="connsiteX37" fmla="*/ 10925 w 2624585"/>
              <a:gd name="connsiteY37" fmla="*/ 297180 h 1722120"/>
              <a:gd name="connsiteX38" fmla="*/ 3305 w 2624585"/>
              <a:gd name="connsiteY38" fmla="*/ 266700 h 1722120"/>
              <a:gd name="connsiteX39" fmla="*/ 117605 w 2624585"/>
              <a:gd name="connsiteY39" fmla="*/ 281940 h 1722120"/>
              <a:gd name="connsiteX40" fmla="*/ 132845 w 2624585"/>
              <a:gd name="connsiteY40" fmla="*/ 586740 h 1722120"/>
              <a:gd name="connsiteX41" fmla="*/ 148085 w 2624585"/>
              <a:gd name="connsiteY41" fmla="*/ 632460 h 1722120"/>
              <a:gd name="connsiteX42" fmla="*/ 209045 w 2624585"/>
              <a:gd name="connsiteY42" fmla="*/ 670560 h 1722120"/>
              <a:gd name="connsiteX43" fmla="*/ 231905 w 2624585"/>
              <a:gd name="connsiteY43" fmla="*/ 678180 h 1722120"/>
              <a:gd name="connsiteX44" fmla="*/ 315725 w 2624585"/>
              <a:gd name="connsiteY44" fmla="*/ 693420 h 1722120"/>
              <a:gd name="connsiteX45" fmla="*/ 742445 w 2624585"/>
              <a:gd name="connsiteY45" fmla="*/ 701040 h 1722120"/>
              <a:gd name="connsiteX46" fmla="*/ 513845 w 2624585"/>
              <a:gd name="connsiteY46" fmla="*/ 693420 h 1722120"/>
              <a:gd name="connsiteX47" fmla="*/ 490985 w 2624585"/>
              <a:gd name="connsiteY47" fmla="*/ 685800 h 1722120"/>
              <a:gd name="connsiteX48" fmla="*/ 262385 w 2624585"/>
              <a:gd name="connsiteY48" fmla="*/ 670560 h 1722120"/>
              <a:gd name="connsiteX49" fmla="*/ 231905 w 2624585"/>
              <a:gd name="connsiteY49" fmla="*/ 601980 h 1722120"/>
              <a:gd name="connsiteX50" fmla="*/ 231905 w 2624585"/>
              <a:gd name="connsiteY50" fmla="*/ 579120 h 1722120"/>
              <a:gd name="connsiteX51" fmla="*/ 224285 w 2624585"/>
              <a:gd name="connsiteY51" fmla="*/ 441960 h 1722120"/>
              <a:gd name="connsiteX52" fmla="*/ 262385 w 2624585"/>
              <a:gd name="connsiteY52" fmla="*/ 434340 h 1722120"/>
              <a:gd name="connsiteX53" fmla="*/ 285245 w 2624585"/>
              <a:gd name="connsiteY53" fmla="*/ 396240 h 1722120"/>
              <a:gd name="connsiteX54" fmla="*/ 239525 w 2624585"/>
              <a:gd name="connsiteY54" fmla="*/ 289560 h 1722120"/>
              <a:gd name="connsiteX55" fmla="*/ 224285 w 2624585"/>
              <a:gd name="connsiteY55" fmla="*/ 289560 h 1722120"/>
              <a:gd name="connsiteX56" fmla="*/ 186185 w 2624585"/>
              <a:gd name="connsiteY56" fmla="*/ 129540 h 1722120"/>
              <a:gd name="connsiteX57" fmla="*/ 300485 w 2624585"/>
              <a:gd name="connsiteY57" fmla="*/ 68580 h 1722120"/>
              <a:gd name="connsiteX58" fmla="*/ 772925 w 2624585"/>
              <a:gd name="connsiteY58" fmla="*/ 0 h 1722120"/>
              <a:gd name="connsiteX59" fmla="*/ 1108205 w 2624585"/>
              <a:gd name="connsiteY59" fmla="*/ 0 h 1722120"/>
              <a:gd name="connsiteX60" fmla="*/ 1329185 w 2624585"/>
              <a:gd name="connsiteY60" fmla="*/ 76200 h 1722120"/>
              <a:gd name="connsiteX61" fmla="*/ 1473965 w 2624585"/>
              <a:gd name="connsiteY61" fmla="*/ 144780 h 1722120"/>
              <a:gd name="connsiteX62" fmla="*/ 1710185 w 2624585"/>
              <a:gd name="connsiteY62" fmla="*/ 144780 h 1722120"/>
              <a:gd name="connsiteX63" fmla="*/ 1954025 w 2624585"/>
              <a:gd name="connsiteY63" fmla="*/ 251460 h 1722120"/>
              <a:gd name="connsiteX64" fmla="*/ 2121665 w 2624585"/>
              <a:gd name="connsiteY64" fmla="*/ 281940 h 1722120"/>
              <a:gd name="connsiteX65" fmla="*/ 2327405 w 2624585"/>
              <a:gd name="connsiteY65" fmla="*/ 205740 h 1722120"/>
              <a:gd name="connsiteX66" fmla="*/ 2517905 w 2624585"/>
              <a:gd name="connsiteY66" fmla="*/ 198120 h 1722120"/>
              <a:gd name="connsiteX67" fmla="*/ 2624585 w 2624585"/>
              <a:gd name="connsiteY67" fmla="*/ 320040 h 1722120"/>
              <a:gd name="connsiteX68" fmla="*/ 2205485 w 2624585"/>
              <a:gd name="connsiteY68" fmla="*/ 480060 h 1722120"/>
              <a:gd name="connsiteX69" fmla="*/ 1755905 w 2624585"/>
              <a:gd name="connsiteY69" fmla="*/ 624840 h 1722120"/>
              <a:gd name="connsiteX0" fmla="*/ 1877825 w 2624585"/>
              <a:gd name="connsiteY0" fmla="*/ 1028700 h 1722120"/>
              <a:gd name="connsiteX1" fmla="*/ 1923545 w 2624585"/>
              <a:gd name="connsiteY1" fmla="*/ 944880 h 1722120"/>
              <a:gd name="connsiteX2" fmla="*/ 1946405 w 2624585"/>
              <a:gd name="connsiteY2" fmla="*/ 914400 h 1722120"/>
              <a:gd name="connsiteX3" fmla="*/ 1931165 w 2624585"/>
              <a:gd name="connsiteY3" fmla="*/ 784860 h 1722120"/>
              <a:gd name="connsiteX4" fmla="*/ 1915925 w 2624585"/>
              <a:gd name="connsiteY4" fmla="*/ 708660 h 1722120"/>
              <a:gd name="connsiteX5" fmla="*/ 1900685 w 2624585"/>
              <a:gd name="connsiteY5" fmla="*/ 701040 h 1722120"/>
              <a:gd name="connsiteX6" fmla="*/ 1900685 w 2624585"/>
              <a:gd name="connsiteY6" fmla="*/ 701040 h 1722120"/>
              <a:gd name="connsiteX7" fmla="*/ 1832105 w 2624585"/>
              <a:gd name="connsiteY7" fmla="*/ 685800 h 1722120"/>
              <a:gd name="connsiteX8" fmla="*/ 1809245 w 2624585"/>
              <a:gd name="connsiteY8" fmla="*/ 678180 h 1722120"/>
              <a:gd name="connsiteX9" fmla="*/ 1755905 w 2624585"/>
              <a:gd name="connsiteY9" fmla="*/ 662940 h 1722120"/>
              <a:gd name="connsiteX10" fmla="*/ 1733045 w 2624585"/>
              <a:gd name="connsiteY10" fmla="*/ 647700 h 1722120"/>
              <a:gd name="connsiteX11" fmla="*/ 1755905 w 2624585"/>
              <a:gd name="connsiteY11" fmla="*/ 632460 h 1722120"/>
              <a:gd name="connsiteX12" fmla="*/ 1710185 w 2624585"/>
              <a:gd name="connsiteY12" fmla="*/ 754380 h 1722120"/>
              <a:gd name="connsiteX13" fmla="*/ 1565405 w 2624585"/>
              <a:gd name="connsiteY13" fmla="*/ 899160 h 1722120"/>
              <a:gd name="connsiteX14" fmla="*/ 1512065 w 2624585"/>
              <a:gd name="connsiteY14" fmla="*/ 967740 h 1722120"/>
              <a:gd name="connsiteX15" fmla="*/ 1573025 w 2624585"/>
              <a:gd name="connsiteY15" fmla="*/ 1104900 h 1722120"/>
              <a:gd name="connsiteX16" fmla="*/ 1633985 w 2624585"/>
              <a:gd name="connsiteY16" fmla="*/ 1226820 h 1722120"/>
              <a:gd name="connsiteX17" fmla="*/ 1534925 w 2624585"/>
              <a:gd name="connsiteY17" fmla="*/ 1424940 h 1722120"/>
              <a:gd name="connsiteX18" fmla="*/ 1458725 w 2624585"/>
              <a:gd name="connsiteY18" fmla="*/ 1577340 h 1722120"/>
              <a:gd name="connsiteX19" fmla="*/ 1222505 w 2624585"/>
              <a:gd name="connsiteY19" fmla="*/ 1722120 h 1722120"/>
              <a:gd name="connsiteX20" fmla="*/ 940565 w 2624585"/>
              <a:gd name="connsiteY20" fmla="*/ 1592580 h 1722120"/>
              <a:gd name="connsiteX21" fmla="*/ 719585 w 2624585"/>
              <a:gd name="connsiteY21" fmla="*/ 1417320 h 1722120"/>
              <a:gd name="connsiteX22" fmla="*/ 536705 w 2624585"/>
              <a:gd name="connsiteY22" fmla="*/ 1234440 h 1722120"/>
              <a:gd name="connsiteX23" fmla="*/ 506225 w 2624585"/>
              <a:gd name="connsiteY23" fmla="*/ 1104900 h 1722120"/>
              <a:gd name="connsiteX24" fmla="*/ 498605 w 2624585"/>
              <a:gd name="connsiteY24" fmla="*/ 990600 h 1722120"/>
              <a:gd name="connsiteX25" fmla="*/ 483365 w 2624585"/>
              <a:gd name="connsiteY25" fmla="*/ 876300 h 1722120"/>
              <a:gd name="connsiteX26" fmla="*/ 452885 w 2624585"/>
              <a:gd name="connsiteY26" fmla="*/ 830580 h 1722120"/>
              <a:gd name="connsiteX27" fmla="*/ 338585 w 2624585"/>
              <a:gd name="connsiteY27" fmla="*/ 762000 h 1722120"/>
              <a:gd name="connsiteX28" fmla="*/ 224285 w 2624585"/>
              <a:gd name="connsiteY28" fmla="*/ 685800 h 1722120"/>
              <a:gd name="connsiteX29" fmla="*/ 193805 w 2624585"/>
              <a:gd name="connsiteY29" fmla="*/ 579120 h 1722120"/>
              <a:gd name="connsiteX30" fmla="*/ 178565 w 2624585"/>
              <a:gd name="connsiteY30" fmla="*/ 464820 h 1722120"/>
              <a:gd name="connsiteX31" fmla="*/ 178565 w 2624585"/>
              <a:gd name="connsiteY31" fmla="*/ 434340 h 1722120"/>
              <a:gd name="connsiteX32" fmla="*/ 178565 w 2624585"/>
              <a:gd name="connsiteY32" fmla="*/ 434340 h 1722120"/>
              <a:gd name="connsiteX33" fmla="*/ 132845 w 2624585"/>
              <a:gd name="connsiteY33" fmla="*/ 381000 h 1722120"/>
              <a:gd name="connsiteX34" fmla="*/ 102365 w 2624585"/>
              <a:gd name="connsiteY34" fmla="*/ 365760 h 1722120"/>
              <a:gd name="connsiteX35" fmla="*/ 87125 w 2624585"/>
              <a:gd name="connsiteY35" fmla="*/ 327660 h 1722120"/>
              <a:gd name="connsiteX36" fmla="*/ 10925 w 2624585"/>
              <a:gd name="connsiteY36" fmla="*/ 297180 h 1722120"/>
              <a:gd name="connsiteX37" fmla="*/ 3305 w 2624585"/>
              <a:gd name="connsiteY37" fmla="*/ 266700 h 1722120"/>
              <a:gd name="connsiteX38" fmla="*/ 117605 w 2624585"/>
              <a:gd name="connsiteY38" fmla="*/ 281940 h 1722120"/>
              <a:gd name="connsiteX39" fmla="*/ 132845 w 2624585"/>
              <a:gd name="connsiteY39" fmla="*/ 586740 h 1722120"/>
              <a:gd name="connsiteX40" fmla="*/ 148085 w 2624585"/>
              <a:gd name="connsiteY40" fmla="*/ 632460 h 1722120"/>
              <a:gd name="connsiteX41" fmla="*/ 209045 w 2624585"/>
              <a:gd name="connsiteY41" fmla="*/ 670560 h 1722120"/>
              <a:gd name="connsiteX42" fmla="*/ 231905 w 2624585"/>
              <a:gd name="connsiteY42" fmla="*/ 678180 h 1722120"/>
              <a:gd name="connsiteX43" fmla="*/ 315725 w 2624585"/>
              <a:gd name="connsiteY43" fmla="*/ 693420 h 1722120"/>
              <a:gd name="connsiteX44" fmla="*/ 742445 w 2624585"/>
              <a:gd name="connsiteY44" fmla="*/ 701040 h 1722120"/>
              <a:gd name="connsiteX45" fmla="*/ 513845 w 2624585"/>
              <a:gd name="connsiteY45" fmla="*/ 693420 h 1722120"/>
              <a:gd name="connsiteX46" fmla="*/ 490985 w 2624585"/>
              <a:gd name="connsiteY46" fmla="*/ 685800 h 1722120"/>
              <a:gd name="connsiteX47" fmla="*/ 262385 w 2624585"/>
              <a:gd name="connsiteY47" fmla="*/ 670560 h 1722120"/>
              <a:gd name="connsiteX48" fmla="*/ 231905 w 2624585"/>
              <a:gd name="connsiteY48" fmla="*/ 601980 h 1722120"/>
              <a:gd name="connsiteX49" fmla="*/ 231905 w 2624585"/>
              <a:gd name="connsiteY49" fmla="*/ 579120 h 1722120"/>
              <a:gd name="connsiteX50" fmla="*/ 224285 w 2624585"/>
              <a:gd name="connsiteY50" fmla="*/ 441960 h 1722120"/>
              <a:gd name="connsiteX51" fmla="*/ 262385 w 2624585"/>
              <a:gd name="connsiteY51" fmla="*/ 434340 h 1722120"/>
              <a:gd name="connsiteX52" fmla="*/ 285245 w 2624585"/>
              <a:gd name="connsiteY52" fmla="*/ 396240 h 1722120"/>
              <a:gd name="connsiteX53" fmla="*/ 239525 w 2624585"/>
              <a:gd name="connsiteY53" fmla="*/ 289560 h 1722120"/>
              <a:gd name="connsiteX54" fmla="*/ 224285 w 2624585"/>
              <a:gd name="connsiteY54" fmla="*/ 289560 h 1722120"/>
              <a:gd name="connsiteX55" fmla="*/ 186185 w 2624585"/>
              <a:gd name="connsiteY55" fmla="*/ 129540 h 1722120"/>
              <a:gd name="connsiteX56" fmla="*/ 300485 w 2624585"/>
              <a:gd name="connsiteY56" fmla="*/ 68580 h 1722120"/>
              <a:gd name="connsiteX57" fmla="*/ 772925 w 2624585"/>
              <a:gd name="connsiteY57" fmla="*/ 0 h 1722120"/>
              <a:gd name="connsiteX58" fmla="*/ 1108205 w 2624585"/>
              <a:gd name="connsiteY58" fmla="*/ 0 h 1722120"/>
              <a:gd name="connsiteX59" fmla="*/ 1329185 w 2624585"/>
              <a:gd name="connsiteY59" fmla="*/ 76200 h 1722120"/>
              <a:gd name="connsiteX60" fmla="*/ 1473965 w 2624585"/>
              <a:gd name="connsiteY60" fmla="*/ 144780 h 1722120"/>
              <a:gd name="connsiteX61" fmla="*/ 1710185 w 2624585"/>
              <a:gd name="connsiteY61" fmla="*/ 144780 h 1722120"/>
              <a:gd name="connsiteX62" fmla="*/ 1954025 w 2624585"/>
              <a:gd name="connsiteY62" fmla="*/ 251460 h 1722120"/>
              <a:gd name="connsiteX63" fmla="*/ 2121665 w 2624585"/>
              <a:gd name="connsiteY63" fmla="*/ 281940 h 1722120"/>
              <a:gd name="connsiteX64" fmla="*/ 2327405 w 2624585"/>
              <a:gd name="connsiteY64" fmla="*/ 205740 h 1722120"/>
              <a:gd name="connsiteX65" fmla="*/ 2517905 w 2624585"/>
              <a:gd name="connsiteY65" fmla="*/ 198120 h 1722120"/>
              <a:gd name="connsiteX66" fmla="*/ 2624585 w 2624585"/>
              <a:gd name="connsiteY66" fmla="*/ 320040 h 1722120"/>
              <a:gd name="connsiteX67" fmla="*/ 2205485 w 2624585"/>
              <a:gd name="connsiteY67" fmla="*/ 480060 h 1722120"/>
              <a:gd name="connsiteX68" fmla="*/ 1755905 w 2624585"/>
              <a:gd name="connsiteY68" fmla="*/ 624840 h 1722120"/>
              <a:gd name="connsiteX0" fmla="*/ 1923545 w 2624585"/>
              <a:gd name="connsiteY0" fmla="*/ 944880 h 1722120"/>
              <a:gd name="connsiteX1" fmla="*/ 1946405 w 2624585"/>
              <a:gd name="connsiteY1" fmla="*/ 914400 h 1722120"/>
              <a:gd name="connsiteX2" fmla="*/ 1931165 w 2624585"/>
              <a:gd name="connsiteY2" fmla="*/ 784860 h 1722120"/>
              <a:gd name="connsiteX3" fmla="*/ 1915925 w 2624585"/>
              <a:gd name="connsiteY3" fmla="*/ 708660 h 1722120"/>
              <a:gd name="connsiteX4" fmla="*/ 1900685 w 2624585"/>
              <a:gd name="connsiteY4" fmla="*/ 701040 h 1722120"/>
              <a:gd name="connsiteX5" fmla="*/ 1900685 w 2624585"/>
              <a:gd name="connsiteY5" fmla="*/ 701040 h 1722120"/>
              <a:gd name="connsiteX6" fmla="*/ 1832105 w 2624585"/>
              <a:gd name="connsiteY6" fmla="*/ 685800 h 1722120"/>
              <a:gd name="connsiteX7" fmla="*/ 1809245 w 2624585"/>
              <a:gd name="connsiteY7" fmla="*/ 678180 h 1722120"/>
              <a:gd name="connsiteX8" fmla="*/ 1755905 w 2624585"/>
              <a:gd name="connsiteY8" fmla="*/ 662940 h 1722120"/>
              <a:gd name="connsiteX9" fmla="*/ 1733045 w 2624585"/>
              <a:gd name="connsiteY9" fmla="*/ 647700 h 1722120"/>
              <a:gd name="connsiteX10" fmla="*/ 1755905 w 2624585"/>
              <a:gd name="connsiteY10" fmla="*/ 632460 h 1722120"/>
              <a:gd name="connsiteX11" fmla="*/ 1710185 w 2624585"/>
              <a:gd name="connsiteY11" fmla="*/ 754380 h 1722120"/>
              <a:gd name="connsiteX12" fmla="*/ 1565405 w 2624585"/>
              <a:gd name="connsiteY12" fmla="*/ 899160 h 1722120"/>
              <a:gd name="connsiteX13" fmla="*/ 1512065 w 2624585"/>
              <a:gd name="connsiteY13" fmla="*/ 967740 h 1722120"/>
              <a:gd name="connsiteX14" fmla="*/ 1573025 w 2624585"/>
              <a:gd name="connsiteY14" fmla="*/ 1104900 h 1722120"/>
              <a:gd name="connsiteX15" fmla="*/ 1633985 w 2624585"/>
              <a:gd name="connsiteY15" fmla="*/ 1226820 h 1722120"/>
              <a:gd name="connsiteX16" fmla="*/ 1534925 w 2624585"/>
              <a:gd name="connsiteY16" fmla="*/ 1424940 h 1722120"/>
              <a:gd name="connsiteX17" fmla="*/ 1458725 w 2624585"/>
              <a:gd name="connsiteY17" fmla="*/ 1577340 h 1722120"/>
              <a:gd name="connsiteX18" fmla="*/ 1222505 w 2624585"/>
              <a:gd name="connsiteY18" fmla="*/ 1722120 h 1722120"/>
              <a:gd name="connsiteX19" fmla="*/ 940565 w 2624585"/>
              <a:gd name="connsiteY19" fmla="*/ 1592580 h 1722120"/>
              <a:gd name="connsiteX20" fmla="*/ 719585 w 2624585"/>
              <a:gd name="connsiteY20" fmla="*/ 1417320 h 1722120"/>
              <a:gd name="connsiteX21" fmla="*/ 536705 w 2624585"/>
              <a:gd name="connsiteY21" fmla="*/ 1234440 h 1722120"/>
              <a:gd name="connsiteX22" fmla="*/ 506225 w 2624585"/>
              <a:gd name="connsiteY22" fmla="*/ 1104900 h 1722120"/>
              <a:gd name="connsiteX23" fmla="*/ 498605 w 2624585"/>
              <a:gd name="connsiteY23" fmla="*/ 990600 h 1722120"/>
              <a:gd name="connsiteX24" fmla="*/ 483365 w 2624585"/>
              <a:gd name="connsiteY24" fmla="*/ 876300 h 1722120"/>
              <a:gd name="connsiteX25" fmla="*/ 452885 w 2624585"/>
              <a:gd name="connsiteY25" fmla="*/ 830580 h 1722120"/>
              <a:gd name="connsiteX26" fmla="*/ 338585 w 2624585"/>
              <a:gd name="connsiteY26" fmla="*/ 762000 h 1722120"/>
              <a:gd name="connsiteX27" fmla="*/ 224285 w 2624585"/>
              <a:gd name="connsiteY27" fmla="*/ 685800 h 1722120"/>
              <a:gd name="connsiteX28" fmla="*/ 193805 w 2624585"/>
              <a:gd name="connsiteY28" fmla="*/ 579120 h 1722120"/>
              <a:gd name="connsiteX29" fmla="*/ 178565 w 2624585"/>
              <a:gd name="connsiteY29" fmla="*/ 464820 h 1722120"/>
              <a:gd name="connsiteX30" fmla="*/ 178565 w 2624585"/>
              <a:gd name="connsiteY30" fmla="*/ 434340 h 1722120"/>
              <a:gd name="connsiteX31" fmla="*/ 178565 w 2624585"/>
              <a:gd name="connsiteY31" fmla="*/ 434340 h 1722120"/>
              <a:gd name="connsiteX32" fmla="*/ 132845 w 2624585"/>
              <a:gd name="connsiteY32" fmla="*/ 381000 h 1722120"/>
              <a:gd name="connsiteX33" fmla="*/ 102365 w 2624585"/>
              <a:gd name="connsiteY33" fmla="*/ 365760 h 1722120"/>
              <a:gd name="connsiteX34" fmla="*/ 87125 w 2624585"/>
              <a:gd name="connsiteY34" fmla="*/ 327660 h 1722120"/>
              <a:gd name="connsiteX35" fmla="*/ 10925 w 2624585"/>
              <a:gd name="connsiteY35" fmla="*/ 297180 h 1722120"/>
              <a:gd name="connsiteX36" fmla="*/ 3305 w 2624585"/>
              <a:gd name="connsiteY36" fmla="*/ 266700 h 1722120"/>
              <a:gd name="connsiteX37" fmla="*/ 117605 w 2624585"/>
              <a:gd name="connsiteY37" fmla="*/ 281940 h 1722120"/>
              <a:gd name="connsiteX38" fmla="*/ 132845 w 2624585"/>
              <a:gd name="connsiteY38" fmla="*/ 586740 h 1722120"/>
              <a:gd name="connsiteX39" fmla="*/ 148085 w 2624585"/>
              <a:gd name="connsiteY39" fmla="*/ 632460 h 1722120"/>
              <a:gd name="connsiteX40" fmla="*/ 209045 w 2624585"/>
              <a:gd name="connsiteY40" fmla="*/ 670560 h 1722120"/>
              <a:gd name="connsiteX41" fmla="*/ 231905 w 2624585"/>
              <a:gd name="connsiteY41" fmla="*/ 678180 h 1722120"/>
              <a:gd name="connsiteX42" fmla="*/ 315725 w 2624585"/>
              <a:gd name="connsiteY42" fmla="*/ 693420 h 1722120"/>
              <a:gd name="connsiteX43" fmla="*/ 742445 w 2624585"/>
              <a:gd name="connsiteY43" fmla="*/ 701040 h 1722120"/>
              <a:gd name="connsiteX44" fmla="*/ 513845 w 2624585"/>
              <a:gd name="connsiteY44" fmla="*/ 693420 h 1722120"/>
              <a:gd name="connsiteX45" fmla="*/ 490985 w 2624585"/>
              <a:gd name="connsiteY45" fmla="*/ 685800 h 1722120"/>
              <a:gd name="connsiteX46" fmla="*/ 262385 w 2624585"/>
              <a:gd name="connsiteY46" fmla="*/ 670560 h 1722120"/>
              <a:gd name="connsiteX47" fmla="*/ 231905 w 2624585"/>
              <a:gd name="connsiteY47" fmla="*/ 601980 h 1722120"/>
              <a:gd name="connsiteX48" fmla="*/ 231905 w 2624585"/>
              <a:gd name="connsiteY48" fmla="*/ 579120 h 1722120"/>
              <a:gd name="connsiteX49" fmla="*/ 224285 w 2624585"/>
              <a:gd name="connsiteY49" fmla="*/ 441960 h 1722120"/>
              <a:gd name="connsiteX50" fmla="*/ 262385 w 2624585"/>
              <a:gd name="connsiteY50" fmla="*/ 434340 h 1722120"/>
              <a:gd name="connsiteX51" fmla="*/ 285245 w 2624585"/>
              <a:gd name="connsiteY51" fmla="*/ 396240 h 1722120"/>
              <a:gd name="connsiteX52" fmla="*/ 239525 w 2624585"/>
              <a:gd name="connsiteY52" fmla="*/ 289560 h 1722120"/>
              <a:gd name="connsiteX53" fmla="*/ 224285 w 2624585"/>
              <a:gd name="connsiteY53" fmla="*/ 289560 h 1722120"/>
              <a:gd name="connsiteX54" fmla="*/ 186185 w 2624585"/>
              <a:gd name="connsiteY54" fmla="*/ 129540 h 1722120"/>
              <a:gd name="connsiteX55" fmla="*/ 300485 w 2624585"/>
              <a:gd name="connsiteY55" fmla="*/ 68580 h 1722120"/>
              <a:gd name="connsiteX56" fmla="*/ 772925 w 2624585"/>
              <a:gd name="connsiteY56" fmla="*/ 0 h 1722120"/>
              <a:gd name="connsiteX57" fmla="*/ 1108205 w 2624585"/>
              <a:gd name="connsiteY57" fmla="*/ 0 h 1722120"/>
              <a:gd name="connsiteX58" fmla="*/ 1329185 w 2624585"/>
              <a:gd name="connsiteY58" fmla="*/ 76200 h 1722120"/>
              <a:gd name="connsiteX59" fmla="*/ 1473965 w 2624585"/>
              <a:gd name="connsiteY59" fmla="*/ 144780 h 1722120"/>
              <a:gd name="connsiteX60" fmla="*/ 1710185 w 2624585"/>
              <a:gd name="connsiteY60" fmla="*/ 144780 h 1722120"/>
              <a:gd name="connsiteX61" fmla="*/ 1954025 w 2624585"/>
              <a:gd name="connsiteY61" fmla="*/ 251460 h 1722120"/>
              <a:gd name="connsiteX62" fmla="*/ 2121665 w 2624585"/>
              <a:gd name="connsiteY62" fmla="*/ 281940 h 1722120"/>
              <a:gd name="connsiteX63" fmla="*/ 2327405 w 2624585"/>
              <a:gd name="connsiteY63" fmla="*/ 205740 h 1722120"/>
              <a:gd name="connsiteX64" fmla="*/ 2517905 w 2624585"/>
              <a:gd name="connsiteY64" fmla="*/ 198120 h 1722120"/>
              <a:gd name="connsiteX65" fmla="*/ 2624585 w 2624585"/>
              <a:gd name="connsiteY65" fmla="*/ 320040 h 1722120"/>
              <a:gd name="connsiteX66" fmla="*/ 2205485 w 2624585"/>
              <a:gd name="connsiteY66" fmla="*/ 480060 h 1722120"/>
              <a:gd name="connsiteX67" fmla="*/ 1755905 w 2624585"/>
              <a:gd name="connsiteY67" fmla="*/ 624840 h 1722120"/>
              <a:gd name="connsiteX0" fmla="*/ 1923545 w 2624585"/>
              <a:gd name="connsiteY0" fmla="*/ 944880 h 1722120"/>
              <a:gd name="connsiteX1" fmla="*/ 1931165 w 2624585"/>
              <a:gd name="connsiteY1" fmla="*/ 784860 h 1722120"/>
              <a:gd name="connsiteX2" fmla="*/ 1915925 w 2624585"/>
              <a:gd name="connsiteY2" fmla="*/ 708660 h 1722120"/>
              <a:gd name="connsiteX3" fmla="*/ 1900685 w 2624585"/>
              <a:gd name="connsiteY3" fmla="*/ 701040 h 1722120"/>
              <a:gd name="connsiteX4" fmla="*/ 1900685 w 2624585"/>
              <a:gd name="connsiteY4" fmla="*/ 701040 h 1722120"/>
              <a:gd name="connsiteX5" fmla="*/ 1832105 w 2624585"/>
              <a:gd name="connsiteY5" fmla="*/ 685800 h 1722120"/>
              <a:gd name="connsiteX6" fmla="*/ 1809245 w 2624585"/>
              <a:gd name="connsiteY6" fmla="*/ 678180 h 1722120"/>
              <a:gd name="connsiteX7" fmla="*/ 1755905 w 2624585"/>
              <a:gd name="connsiteY7" fmla="*/ 662940 h 1722120"/>
              <a:gd name="connsiteX8" fmla="*/ 1733045 w 2624585"/>
              <a:gd name="connsiteY8" fmla="*/ 647700 h 1722120"/>
              <a:gd name="connsiteX9" fmla="*/ 1755905 w 2624585"/>
              <a:gd name="connsiteY9" fmla="*/ 632460 h 1722120"/>
              <a:gd name="connsiteX10" fmla="*/ 1710185 w 2624585"/>
              <a:gd name="connsiteY10" fmla="*/ 754380 h 1722120"/>
              <a:gd name="connsiteX11" fmla="*/ 1565405 w 2624585"/>
              <a:gd name="connsiteY11" fmla="*/ 899160 h 1722120"/>
              <a:gd name="connsiteX12" fmla="*/ 1512065 w 2624585"/>
              <a:gd name="connsiteY12" fmla="*/ 967740 h 1722120"/>
              <a:gd name="connsiteX13" fmla="*/ 1573025 w 2624585"/>
              <a:gd name="connsiteY13" fmla="*/ 1104900 h 1722120"/>
              <a:gd name="connsiteX14" fmla="*/ 1633985 w 2624585"/>
              <a:gd name="connsiteY14" fmla="*/ 1226820 h 1722120"/>
              <a:gd name="connsiteX15" fmla="*/ 1534925 w 2624585"/>
              <a:gd name="connsiteY15" fmla="*/ 1424940 h 1722120"/>
              <a:gd name="connsiteX16" fmla="*/ 1458725 w 2624585"/>
              <a:gd name="connsiteY16" fmla="*/ 1577340 h 1722120"/>
              <a:gd name="connsiteX17" fmla="*/ 1222505 w 2624585"/>
              <a:gd name="connsiteY17" fmla="*/ 1722120 h 1722120"/>
              <a:gd name="connsiteX18" fmla="*/ 940565 w 2624585"/>
              <a:gd name="connsiteY18" fmla="*/ 1592580 h 1722120"/>
              <a:gd name="connsiteX19" fmla="*/ 719585 w 2624585"/>
              <a:gd name="connsiteY19" fmla="*/ 1417320 h 1722120"/>
              <a:gd name="connsiteX20" fmla="*/ 536705 w 2624585"/>
              <a:gd name="connsiteY20" fmla="*/ 1234440 h 1722120"/>
              <a:gd name="connsiteX21" fmla="*/ 506225 w 2624585"/>
              <a:gd name="connsiteY21" fmla="*/ 1104900 h 1722120"/>
              <a:gd name="connsiteX22" fmla="*/ 498605 w 2624585"/>
              <a:gd name="connsiteY22" fmla="*/ 990600 h 1722120"/>
              <a:gd name="connsiteX23" fmla="*/ 483365 w 2624585"/>
              <a:gd name="connsiteY23" fmla="*/ 876300 h 1722120"/>
              <a:gd name="connsiteX24" fmla="*/ 452885 w 2624585"/>
              <a:gd name="connsiteY24" fmla="*/ 830580 h 1722120"/>
              <a:gd name="connsiteX25" fmla="*/ 338585 w 2624585"/>
              <a:gd name="connsiteY25" fmla="*/ 762000 h 1722120"/>
              <a:gd name="connsiteX26" fmla="*/ 224285 w 2624585"/>
              <a:gd name="connsiteY26" fmla="*/ 685800 h 1722120"/>
              <a:gd name="connsiteX27" fmla="*/ 193805 w 2624585"/>
              <a:gd name="connsiteY27" fmla="*/ 579120 h 1722120"/>
              <a:gd name="connsiteX28" fmla="*/ 178565 w 2624585"/>
              <a:gd name="connsiteY28" fmla="*/ 464820 h 1722120"/>
              <a:gd name="connsiteX29" fmla="*/ 178565 w 2624585"/>
              <a:gd name="connsiteY29" fmla="*/ 434340 h 1722120"/>
              <a:gd name="connsiteX30" fmla="*/ 178565 w 2624585"/>
              <a:gd name="connsiteY30" fmla="*/ 434340 h 1722120"/>
              <a:gd name="connsiteX31" fmla="*/ 132845 w 2624585"/>
              <a:gd name="connsiteY31" fmla="*/ 381000 h 1722120"/>
              <a:gd name="connsiteX32" fmla="*/ 102365 w 2624585"/>
              <a:gd name="connsiteY32" fmla="*/ 365760 h 1722120"/>
              <a:gd name="connsiteX33" fmla="*/ 87125 w 2624585"/>
              <a:gd name="connsiteY33" fmla="*/ 327660 h 1722120"/>
              <a:gd name="connsiteX34" fmla="*/ 10925 w 2624585"/>
              <a:gd name="connsiteY34" fmla="*/ 297180 h 1722120"/>
              <a:gd name="connsiteX35" fmla="*/ 3305 w 2624585"/>
              <a:gd name="connsiteY35" fmla="*/ 266700 h 1722120"/>
              <a:gd name="connsiteX36" fmla="*/ 117605 w 2624585"/>
              <a:gd name="connsiteY36" fmla="*/ 281940 h 1722120"/>
              <a:gd name="connsiteX37" fmla="*/ 132845 w 2624585"/>
              <a:gd name="connsiteY37" fmla="*/ 586740 h 1722120"/>
              <a:gd name="connsiteX38" fmla="*/ 148085 w 2624585"/>
              <a:gd name="connsiteY38" fmla="*/ 632460 h 1722120"/>
              <a:gd name="connsiteX39" fmla="*/ 209045 w 2624585"/>
              <a:gd name="connsiteY39" fmla="*/ 670560 h 1722120"/>
              <a:gd name="connsiteX40" fmla="*/ 231905 w 2624585"/>
              <a:gd name="connsiteY40" fmla="*/ 678180 h 1722120"/>
              <a:gd name="connsiteX41" fmla="*/ 315725 w 2624585"/>
              <a:gd name="connsiteY41" fmla="*/ 693420 h 1722120"/>
              <a:gd name="connsiteX42" fmla="*/ 742445 w 2624585"/>
              <a:gd name="connsiteY42" fmla="*/ 701040 h 1722120"/>
              <a:gd name="connsiteX43" fmla="*/ 513845 w 2624585"/>
              <a:gd name="connsiteY43" fmla="*/ 693420 h 1722120"/>
              <a:gd name="connsiteX44" fmla="*/ 490985 w 2624585"/>
              <a:gd name="connsiteY44" fmla="*/ 685800 h 1722120"/>
              <a:gd name="connsiteX45" fmla="*/ 262385 w 2624585"/>
              <a:gd name="connsiteY45" fmla="*/ 670560 h 1722120"/>
              <a:gd name="connsiteX46" fmla="*/ 231905 w 2624585"/>
              <a:gd name="connsiteY46" fmla="*/ 601980 h 1722120"/>
              <a:gd name="connsiteX47" fmla="*/ 231905 w 2624585"/>
              <a:gd name="connsiteY47" fmla="*/ 579120 h 1722120"/>
              <a:gd name="connsiteX48" fmla="*/ 224285 w 2624585"/>
              <a:gd name="connsiteY48" fmla="*/ 441960 h 1722120"/>
              <a:gd name="connsiteX49" fmla="*/ 262385 w 2624585"/>
              <a:gd name="connsiteY49" fmla="*/ 434340 h 1722120"/>
              <a:gd name="connsiteX50" fmla="*/ 285245 w 2624585"/>
              <a:gd name="connsiteY50" fmla="*/ 396240 h 1722120"/>
              <a:gd name="connsiteX51" fmla="*/ 239525 w 2624585"/>
              <a:gd name="connsiteY51" fmla="*/ 289560 h 1722120"/>
              <a:gd name="connsiteX52" fmla="*/ 224285 w 2624585"/>
              <a:gd name="connsiteY52" fmla="*/ 289560 h 1722120"/>
              <a:gd name="connsiteX53" fmla="*/ 186185 w 2624585"/>
              <a:gd name="connsiteY53" fmla="*/ 129540 h 1722120"/>
              <a:gd name="connsiteX54" fmla="*/ 300485 w 2624585"/>
              <a:gd name="connsiteY54" fmla="*/ 68580 h 1722120"/>
              <a:gd name="connsiteX55" fmla="*/ 772925 w 2624585"/>
              <a:gd name="connsiteY55" fmla="*/ 0 h 1722120"/>
              <a:gd name="connsiteX56" fmla="*/ 1108205 w 2624585"/>
              <a:gd name="connsiteY56" fmla="*/ 0 h 1722120"/>
              <a:gd name="connsiteX57" fmla="*/ 1329185 w 2624585"/>
              <a:gd name="connsiteY57" fmla="*/ 76200 h 1722120"/>
              <a:gd name="connsiteX58" fmla="*/ 1473965 w 2624585"/>
              <a:gd name="connsiteY58" fmla="*/ 144780 h 1722120"/>
              <a:gd name="connsiteX59" fmla="*/ 1710185 w 2624585"/>
              <a:gd name="connsiteY59" fmla="*/ 144780 h 1722120"/>
              <a:gd name="connsiteX60" fmla="*/ 1954025 w 2624585"/>
              <a:gd name="connsiteY60" fmla="*/ 251460 h 1722120"/>
              <a:gd name="connsiteX61" fmla="*/ 2121665 w 2624585"/>
              <a:gd name="connsiteY61" fmla="*/ 281940 h 1722120"/>
              <a:gd name="connsiteX62" fmla="*/ 2327405 w 2624585"/>
              <a:gd name="connsiteY62" fmla="*/ 205740 h 1722120"/>
              <a:gd name="connsiteX63" fmla="*/ 2517905 w 2624585"/>
              <a:gd name="connsiteY63" fmla="*/ 198120 h 1722120"/>
              <a:gd name="connsiteX64" fmla="*/ 2624585 w 2624585"/>
              <a:gd name="connsiteY64" fmla="*/ 320040 h 1722120"/>
              <a:gd name="connsiteX65" fmla="*/ 2205485 w 2624585"/>
              <a:gd name="connsiteY65" fmla="*/ 480060 h 1722120"/>
              <a:gd name="connsiteX66" fmla="*/ 1755905 w 2624585"/>
              <a:gd name="connsiteY66" fmla="*/ 624840 h 1722120"/>
              <a:gd name="connsiteX0" fmla="*/ 1931165 w 2624585"/>
              <a:gd name="connsiteY0" fmla="*/ 784860 h 1722120"/>
              <a:gd name="connsiteX1" fmla="*/ 1915925 w 2624585"/>
              <a:gd name="connsiteY1" fmla="*/ 708660 h 1722120"/>
              <a:gd name="connsiteX2" fmla="*/ 1900685 w 2624585"/>
              <a:gd name="connsiteY2" fmla="*/ 701040 h 1722120"/>
              <a:gd name="connsiteX3" fmla="*/ 1900685 w 2624585"/>
              <a:gd name="connsiteY3" fmla="*/ 701040 h 1722120"/>
              <a:gd name="connsiteX4" fmla="*/ 1832105 w 2624585"/>
              <a:gd name="connsiteY4" fmla="*/ 685800 h 1722120"/>
              <a:gd name="connsiteX5" fmla="*/ 1809245 w 2624585"/>
              <a:gd name="connsiteY5" fmla="*/ 678180 h 1722120"/>
              <a:gd name="connsiteX6" fmla="*/ 1755905 w 2624585"/>
              <a:gd name="connsiteY6" fmla="*/ 662940 h 1722120"/>
              <a:gd name="connsiteX7" fmla="*/ 1733045 w 2624585"/>
              <a:gd name="connsiteY7" fmla="*/ 647700 h 1722120"/>
              <a:gd name="connsiteX8" fmla="*/ 1755905 w 2624585"/>
              <a:gd name="connsiteY8" fmla="*/ 632460 h 1722120"/>
              <a:gd name="connsiteX9" fmla="*/ 1710185 w 2624585"/>
              <a:gd name="connsiteY9" fmla="*/ 754380 h 1722120"/>
              <a:gd name="connsiteX10" fmla="*/ 1565405 w 2624585"/>
              <a:gd name="connsiteY10" fmla="*/ 899160 h 1722120"/>
              <a:gd name="connsiteX11" fmla="*/ 1512065 w 2624585"/>
              <a:gd name="connsiteY11" fmla="*/ 967740 h 1722120"/>
              <a:gd name="connsiteX12" fmla="*/ 1573025 w 2624585"/>
              <a:gd name="connsiteY12" fmla="*/ 1104900 h 1722120"/>
              <a:gd name="connsiteX13" fmla="*/ 1633985 w 2624585"/>
              <a:gd name="connsiteY13" fmla="*/ 1226820 h 1722120"/>
              <a:gd name="connsiteX14" fmla="*/ 1534925 w 2624585"/>
              <a:gd name="connsiteY14" fmla="*/ 1424940 h 1722120"/>
              <a:gd name="connsiteX15" fmla="*/ 1458725 w 2624585"/>
              <a:gd name="connsiteY15" fmla="*/ 1577340 h 1722120"/>
              <a:gd name="connsiteX16" fmla="*/ 1222505 w 2624585"/>
              <a:gd name="connsiteY16" fmla="*/ 1722120 h 1722120"/>
              <a:gd name="connsiteX17" fmla="*/ 940565 w 2624585"/>
              <a:gd name="connsiteY17" fmla="*/ 1592580 h 1722120"/>
              <a:gd name="connsiteX18" fmla="*/ 719585 w 2624585"/>
              <a:gd name="connsiteY18" fmla="*/ 1417320 h 1722120"/>
              <a:gd name="connsiteX19" fmla="*/ 536705 w 2624585"/>
              <a:gd name="connsiteY19" fmla="*/ 1234440 h 1722120"/>
              <a:gd name="connsiteX20" fmla="*/ 506225 w 2624585"/>
              <a:gd name="connsiteY20" fmla="*/ 1104900 h 1722120"/>
              <a:gd name="connsiteX21" fmla="*/ 498605 w 2624585"/>
              <a:gd name="connsiteY21" fmla="*/ 990600 h 1722120"/>
              <a:gd name="connsiteX22" fmla="*/ 483365 w 2624585"/>
              <a:gd name="connsiteY22" fmla="*/ 876300 h 1722120"/>
              <a:gd name="connsiteX23" fmla="*/ 452885 w 2624585"/>
              <a:gd name="connsiteY23" fmla="*/ 830580 h 1722120"/>
              <a:gd name="connsiteX24" fmla="*/ 338585 w 2624585"/>
              <a:gd name="connsiteY24" fmla="*/ 762000 h 1722120"/>
              <a:gd name="connsiteX25" fmla="*/ 224285 w 2624585"/>
              <a:gd name="connsiteY25" fmla="*/ 685800 h 1722120"/>
              <a:gd name="connsiteX26" fmla="*/ 193805 w 2624585"/>
              <a:gd name="connsiteY26" fmla="*/ 579120 h 1722120"/>
              <a:gd name="connsiteX27" fmla="*/ 178565 w 2624585"/>
              <a:gd name="connsiteY27" fmla="*/ 464820 h 1722120"/>
              <a:gd name="connsiteX28" fmla="*/ 178565 w 2624585"/>
              <a:gd name="connsiteY28" fmla="*/ 434340 h 1722120"/>
              <a:gd name="connsiteX29" fmla="*/ 178565 w 2624585"/>
              <a:gd name="connsiteY29" fmla="*/ 434340 h 1722120"/>
              <a:gd name="connsiteX30" fmla="*/ 132845 w 2624585"/>
              <a:gd name="connsiteY30" fmla="*/ 381000 h 1722120"/>
              <a:gd name="connsiteX31" fmla="*/ 102365 w 2624585"/>
              <a:gd name="connsiteY31" fmla="*/ 365760 h 1722120"/>
              <a:gd name="connsiteX32" fmla="*/ 87125 w 2624585"/>
              <a:gd name="connsiteY32" fmla="*/ 327660 h 1722120"/>
              <a:gd name="connsiteX33" fmla="*/ 10925 w 2624585"/>
              <a:gd name="connsiteY33" fmla="*/ 297180 h 1722120"/>
              <a:gd name="connsiteX34" fmla="*/ 3305 w 2624585"/>
              <a:gd name="connsiteY34" fmla="*/ 266700 h 1722120"/>
              <a:gd name="connsiteX35" fmla="*/ 117605 w 2624585"/>
              <a:gd name="connsiteY35" fmla="*/ 281940 h 1722120"/>
              <a:gd name="connsiteX36" fmla="*/ 132845 w 2624585"/>
              <a:gd name="connsiteY36" fmla="*/ 586740 h 1722120"/>
              <a:gd name="connsiteX37" fmla="*/ 148085 w 2624585"/>
              <a:gd name="connsiteY37" fmla="*/ 632460 h 1722120"/>
              <a:gd name="connsiteX38" fmla="*/ 209045 w 2624585"/>
              <a:gd name="connsiteY38" fmla="*/ 670560 h 1722120"/>
              <a:gd name="connsiteX39" fmla="*/ 231905 w 2624585"/>
              <a:gd name="connsiteY39" fmla="*/ 678180 h 1722120"/>
              <a:gd name="connsiteX40" fmla="*/ 315725 w 2624585"/>
              <a:gd name="connsiteY40" fmla="*/ 693420 h 1722120"/>
              <a:gd name="connsiteX41" fmla="*/ 742445 w 2624585"/>
              <a:gd name="connsiteY41" fmla="*/ 701040 h 1722120"/>
              <a:gd name="connsiteX42" fmla="*/ 513845 w 2624585"/>
              <a:gd name="connsiteY42" fmla="*/ 693420 h 1722120"/>
              <a:gd name="connsiteX43" fmla="*/ 490985 w 2624585"/>
              <a:gd name="connsiteY43" fmla="*/ 685800 h 1722120"/>
              <a:gd name="connsiteX44" fmla="*/ 262385 w 2624585"/>
              <a:gd name="connsiteY44" fmla="*/ 670560 h 1722120"/>
              <a:gd name="connsiteX45" fmla="*/ 231905 w 2624585"/>
              <a:gd name="connsiteY45" fmla="*/ 601980 h 1722120"/>
              <a:gd name="connsiteX46" fmla="*/ 231905 w 2624585"/>
              <a:gd name="connsiteY46" fmla="*/ 579120 h 1722120"/>
              <a:gd name="connsiteX47" fmla="*/ 224285 w 2624585"/>
              <a:gd name="connsiteY47" fmla="*/ 441960 h 1722120"/>
              <a:gd name="connsiteX48" fmla="*/ 262385 w 2624585"/>
              <a:gd name="connsiteY48" fmla="*/ 434340 h 1722120"/>
              <a:gd name="connsiteX49" fmla="*/ 285245 w 2624585"/>
              <a:gd name="connsiteY49" fmla="*/ 396240 h 1722120"/>
              <a:gd name="connsiteX50" fmla="*/ 239525 w 2624585"/>
              <a:gd name="connsiteY50" fmla="*/ 289560 h 1722120"/>
              <a:gd name="connsiteX51" fmla="*/ 224285 w 2624585"/>
              <a:gd name="connsiteY51" fmla="*/ 289560 h 1722120"/>
              <a:gd name="connsiteX52" fmla="*/ 186185 w 2624585"/>
              <a:gd name="connsiteY52" fmla="*/ 129540 h 1722120"/>
              <a:gd name="connsiteX53" fmla="*/ 300485 w 2624585"/>
              <a:gd name="connsiteY53" fmla="*/ 68580 h 1722120"/>
              <a:gd name="connsiteX54" fmla="*/ 772925 w 2624585"/>
              <a:gd name="connsiteY54" fmla="*/ 0 h 1722120"/>
              <a:gd name="connsiteX55" fmla="*/ 1108205 w 2624585"/>
              <a:gd name="connsiteY55" fmla="*/ 0 h 1722120"/>
              <a:gd name="connsiteX56" fmla="*/ 1329185 w 2624585"/>
              <a:gd name="connsiteY56" fmla="*/ 76200 h 1722120"/>
              <a:gd name="connsiteX57" fmla="*/ 1473965 w 2624585"/>
              <a:gd name="connsiteY57" fmla="*/ 144780 h 1722120"/>
              <a:gd name="connsiteX58" fmla="*/ 1710185 w 2624585"/>
              <a:gd name="connsiteY58" fmla="*/ 144780 h 1722120"/>
              <a:gd name="connsiteX59" fmla="*/ 1954025 w 2624585"/>
              <a:gd name="connsiteY59" fmla="*/ 251460 h 1722120"/>
              <a:gd name="connsiteX60" fmla="*/ 2121665 w 2624585"/>
              <a:gd name="connsiteY60" fmla="*/ 281940 h 1722120"/>
              <a:gd name="connsiteX61" fmla="*/ 2327405 w 2624585"/>
              <a:gd name="connsiteY61" fmla="*/ 205740 h 1722120"/>
              <a:gd name="connsiteX62" fmla="*/ 2517905 w 2624585"/>
              <a:gd name="connsiteY62" fmla="*/ 198120 h 1722120"/>
              <a:gd name="connsiteX63" fmla="*/ 2624585 w 2624585"/>
              <a:gd name="connsiteY63" fmla="*/ 320040 h 1722120"/>
              <a:gd name="connsiteX64" fmla="*/ 2205485 w 2624585"/>
              <a:gd name="connsiteY64" fmla="*/ 480060 h 1722120"/>
              <a:gd name="connsiteX65" fmla="*/ 1755905 w 2624585"/>
              <a:gd name="connsiteY65" fmla="*/ 624840 h 1722120"/>
              <a:gd name="connsiteX0" fmla="*/ 1915925 w 2624585"/>
              <a:gd name="connsiteY0" fmla="*/ 708660 h 1722120"/>
              <a:gd name="connsiteX1" fmla="*/ 1900685 w 2624585"/>
              <a:gd name="connsiteY1" fmla="*/ 701040 h 1722120"/>
              <a:gd name="connsiteX2" fmla="*/ 1900685 w 2624585"/>
              <a:gd name="connsiteY2" fmla="*/ 701040 h 1722120"/>
              <a:gd name="connsiteX3" fmla="*/ 1832105 w 2624585"/>
              <a:gd name="connsiteY3" fmla="*/ 685800 h 1722120"/>
              <a:gd name="connsiteX4" fmla="*/ 1809245 w 2624585"/>
              <a:gd name="connsiteY4" fmla="*/ 678180 h 1722120"/>
              <a:gd name="connsiteX5" fmla="*/ 1755905 w 2624585"/>
              <a:gd name="connsiteY5" fmla="*/ 662940 h 1722120"/>
              <a:gd name="connsiteX6" fmla="*/ 1733045 w 2624585"/>
              <a:gd name="connsiteY6" fmla="*/ 647700 h 1722120"/>
              <a:gd name="connsiteX7" fmla="*/ 1755905 w 2624585"/>
              <a:gd name="connsiteY7" fmla="*/ 632460 h 1722120"/>
              <a:gd name="connsiteX8" fmla="*/ 1710185 w 2624585"/>
              <a:gd name="connsiteY8" fmla="*/ 754380 h 1722120"/>
              <a:gd name="connsiteX9" fmla="*/ 1565405 w 2624585"/>
              <a:gd name="connsiteY9" fmla="*/ 899160 h 1722120"/>
              <a:gd name="connsiteX10" fmla="*/ 1512065 w 2624585"/>
              <a:gd name="connsiteY10" fmla="*/ 967740 h 1722120"/>
              <a:gd name="connsiteX11" fmla="*/ 1573025 w 2624585"/>
              <a:gd name="connsiteY11" fmla="*/ 1104900 h 1722120"/>
              <a:gd name="connsiteX12" fmla="*/ 1633985 w 2624585"/>
              <a:gd name="connsiteY12" fmla="*/ 1226820 h 1722120"/>
              <a:gd name="connsiteX13" fmla="*/ 1534925 w 2624585"/>
              <a:gd name="connsiteY13" fmla="*/ 1424940 h 1722120"/>
              <a:gd name="connsiteX14" fmla="*/ 1458725 w 2624585"/>
              <a:gd name="connsiteY14" fmla="*/ 1577340 h 1722120"/>
              <a:gd name="connsiteX15" fmla="*/ 1222505 w 2624585"/>
              <a:gd name="connsiteY15" fmla="*/ 1722120 h 1722120"/>
              <a:gd name="connsiteX16" fmla="*/ 940565 w 2624585"/>
              <a:gd name="connsiteY16" fmla="*/ 1592580 h 1722120"/>
              <a:gd name="connsiteX17" fmla="*/ 719585 w 2624585"/>
              <a:gd name="connsiteY17" fmla="*/ 1417320 h 1722120"/>
              <a:gd name="connsiteX18" fmla="*/ 536705 w 2624585"/>
              <a:gd name="connsiteY18" fmla="*/ 1234440 h 1722120"/>
              <a:gd name="connsiteX19" fmla="*/ 506225 w 2624585"/>
              <a:gd name="connsiteY19" fmla="*/ 1104900 h 1722120"/>
              <a:gd name="connsiteX20" fmla="*/ 498605 w 2624585"/>
              <a:gd name="connsiteY20" fmla="*/ 990600 h 1722120"/>
              <a:gd name="connsiteX21" fmla="*/ 483365 w 2624585"/>
              <a:gd name="connsiteY21" fmla="*/ 876300 h 1722120"/>
              <a:gd name="connsiteX22" fmla="*/ 452885 w 2624585"/>
              <a:gd name="connsiteY22" fmla="*/ 830580 h 1722120"/>
              <a:gd name="connsiteX23" fmla="*/ 338585 w 2624585"/>
              <a:gd name="connsiteY23" fmla="*/ 762000 h 1722120"/>
              <a:gd name="connsiteX24" fmla="*/ 224285 w 2624585"/>
              <a:gd name="connsiteY24" fmla="*/ 685800 h 1722120"/>
              <a:gd name="connsiteX25" fmla="*/ 193805 w 2624585"/>
              <a:gd name="connsiteY25" fmla="*/ 579120 h 1722120"/>
              <a:gd name="connsiteX26" fmla="*/ 178565 w 2624585"/>
              <a:gd name="connsiteY26" fmla="*/ 464820 h 1722120"/>
              <a:gd name="connsiteX27" fmla="*/ 178565 w 2624585"/>
              <a:gd name="connsiteY27" fmla="*/ 434340 h 1722120"/>
              <a:gd name="connsiteX28" fmla="*/ 178565 w 2624585"/>
              <a:gd name="connsiteY28" fmla="*/ 434340 h 1722120"/>
              <a:gd name="connsiteX29" fmla="*/ 132845 w 2624585"/>
              <a:gd name="connsiteY29" fmla="*/ 381000 h 1722120"/>
              <a:gd name="connsiteX30" fmla="*/ 102365 w 2624585"/>
              <a:gd name="connsiteY30" fmla="*/ 365760 h 1722120"/>
              <a:gd name="connsiteX31" fmla="*/ 87125 w 2624585"/>
              <a:gd name="connsiteY31" fmla="*/ 327660 h 1722120"/>
              <a:gd name="connsiteX32" fmla="*/ 10925 w 2624585"/>
              <a:gd name="connsiteY32" fmla="*/ 297180 h 1722120"/>
              <a:gd name="connsiteX33" fmla="*/ 3305 w 2624585"/>
              <a:gd name="connsiteY33" fmla="*/ 266700 h 1722120"/>
              <a:gd name="connsiteX34" fmla="*/ 117605 w 2624585"/>
              <a:gd name="connsiteY34" fmla="*/ 281940 h 1722120"/>
              <a:gd name="connsiteX35" fmla="*/ 132845 w 2624585"/>
              <a:gd name="connsiteY35" fmla="*/ 586740 h 1722120"/>
              <a:gd name="connsiteX36" fmla="*/ 148085 w 2624585"/>
              <a:gd name="connsiteY36" fmla="*/ 632460 h 1722120"/>
              <a:gd name="connsiteX37" fmla="*/ 209045 w 2624585"/>
              <a:gd name="connsiteY37" fmla="*/ 670560 h 1722120"/>
              <a:gd name="connsiteX38" fmla="*/ 231905 w 2624585"/>
              <a:gd name="connsiteY38" fmla="*/ 678180 h 1722120"/>
              <a:gd name="connsiteX39" fmla="*/ 315725 w 2624585"/>
              <a:gd name="connsiteY39" fmla="*/ 693420 h 1722120"/>
              <a:gd name="connsiteX40" fmla="*/ 742445 w 2624585"/>
              <a:gd name="connsiteY40" fmla="*/ 701040 h 1722120"/>
              <a:gd name="connsiteX41" fmla="*/ 513845 w 2624585"/>
              <a:gd name="connsiteY41" fmla="*/ 693420 h 1722120"/>
              <a:gd name="connsiteX42" fmla="*/ 490985 w 2624585"/>
              <a:gd name="connsiteY42" fmla="*/ 685800 h 1722120"/>
              <a:gd name="connsiteX43" fmla="*/ 262385 w 2624585"/>
              <a:gd name="connsiteY43" fmla="*/ 670560 h 1722120"/>
              <a:gd name="connsiteX44" fmla="*/ 231905 w 2624585"/>
              <a:gd name="connsiteY44" fmla="*/ 601980 h 1722120"/>
              <a:gd name="connsiteX45" fmla="*/ 231905 w 2624585"/>
              <a:gd name="connsiteY45" fmla="*/ 579120 h 1722120"/>
              <a:gd name="connsiteX46" fmla="*/ 224285 w 2624585"/>
              <a:gd name="connsiteY46" fmla="*/ 441960 h 1722120"/>
              <a:gd name="connsiteX47" fmla="*/ 262385 w 2624585"/>
              <a:gd name="connsiteY47" fmla="*/ 434340 h 1722120"/>
              <a:gd name="connsiteX48" fmla="*/ 285245 w 2624585"/>
              <a:gd name="connsiteY48" fmla="*/ 396240 h 1722120"/>
              <a:gd name="connsiteX49" fmla="*/ 239525 w 2624585"/>
              <a:gd name="connsiteY49" fmla="*/ 289560 h 1722120"/>
              <a:gd name="connsiteX50" fmla="*/ 224285 w 2624585"/>
              <a:gd name="connsiteY50" fmla="*/ 289560 h 1722120"/>
              <a:gd name="connsiteX51" fmla="*/ 186185 w 2624585"/>
              <a:gd name="connsiteY51" fmla="*/ 129540 h 1722120"/>
              <a:gd name="connsiteX52" fmla="*/ 300485 w 2624585"/>
              <a:gd name="connsiteY52" fmla="*/ 68580 h 1722120"/>
              <a:gd name="connsiteX53" fmla="*/ 772925 w 2624585"/>
              <a:gd name="connsiteY53" fmla="*/ 0 h 1722120"/>
              <a:gd name="connsiteX54" fmla="*/ 1108205 w 2624585"/>
              <a:gd name="connsiteY54" fmla="*/ 0 h 1722120"/>
              <a:gd name="connsiteX55" fmla="*/ 1329185 w 2624585"/>
              <a:gd name="connsiteY55" fmla="*/ 76200 h 1722120"/>
              <a:gd name="connsiteX56" fmla="*/ 1473965 w 2624585"/>
              <a:gd name="connsiteY56" fmla="*/ 144780 h 1722120"/>
              <a:gd name="connsiteX57" fmla="*/ 1710185 w 2624585"/>
              <a:gd name="connsiteY57" fmla="*/ 144780 h 1722120"/>
              <a:gd name="connsiteX58" fmla="*/ 1954025 w 2624585"/>
              <a:gd name="connsiteY58" fmla="*/ 251460 h 1722120"/>
              <a:gd name="connsiteX59" fmla="*/ 2121665 w 2624585"/>
              <a:gd name="connsiteY59" fmla="*/ 281940 h 1722120"/>
              <a:gd name="connsiteX60" fmla="*/ 2327405 w 2624585"/>
              <a:gd name="connsiteY60" fmla="*/ 205740 h 1722120"/>
              <a:gd name="connsiteX61" fmla="*/ 2517905 w 2624585"/>
              <a:gd name="connsiteY61" fmla="*/ 198120 h 1722120"/>
              <a:gd name="connsiteX62" fmla="*/ 2624585 w 2624585"/>
              <a:gd name="connsiteY62" fmla="*/ 320040 h 1722120"/>
              <a:gd name="connsiteX63" fmla="*/ 2205485 w 2624585"/>
              <a:gd name="connsiteY63" fmla="*/ 480060 h 1722120"/>
              <a:gd name="connsiteX64" fmla="*/ 1755905 w 2624585"/>
              <a:gd name="connsiteY64" fmla="*/ 624840 h 1722120"/>
              <a:gd name="connsiteX0" fmla="*/ 1915925 w 2624585"/>
              <a:gd name="connsiteY0" fmla="*/ 708660 h 1722120"/>
              <a:gd name="connsiteX1" fmla="*/ 1900685 w 2624585"/>
              <a:gd name="connsiteY1" fmla="*/ 701040 h 1722120"/>
              <a:gd name="connsiteX2" fmla="*/ 1832105 w 2624585"/>
              <a:gd name="connsiteY2" fmla="*/ 685800 h 1722120"/>
              <a:gd name="connsiteX3" fmla="*/ 1809245 w 2624585"/>
              <a:gd name="connsiteY3" fmla="*/ 678180 h 1722120"/>
              <a:gd name="connsiteX4" fmla="*/ 1755905 w 2624585"/>
              <a:gd name="connsiteY4" fmla="*/ 662940 h 1722120"/>
              <a:gd name="connsiteX5" fmla="*/ 1733045 w 2624585"/>
              <a:gd name="connsiteY5" fmla="*/ 647700 h 1722120"/>
              <a:gd name="connsiteX6" fmla="*/ 1755905 w 2624585"/>
              <a:gd name="connsiteY6" fmla="*/ 632460 h 1722120"/>
              <a:gd name="connsiteX7" fmla="*/ 1710185 w 2624585"/>
              <a:gd name="connsiteY7" fmla="*/ 754380 h 1722120"/>
              <a:gd name="connsiteX8" fmla="*/ 1565405 w 2624585"/>
              <a:gd name="connsiteY8" fmla="*/ 899160 h 1722120"/>
              <a:gd name="connsiteX9" fmla="*/ 1512065 w 2624585"/>
              <a:gd name="connsiteY9" fmla="*/ 967740 h 1722120"/>
              <a:gd name="connsiteX10" fmla="*/ 1573025 w 2624585"/>
              <a:gd name="connsiteY10" fmla="*/ 1104900 h 1722120"/>
              <a:gd name="connsiteX11" fmla="*/ 1633985 w 2624585"/>
              <a:gd name="connsiteY11" fmla="*/ 1226820 h 1722120"/>
              <a:gd name="connsiteX12" fmla="*/ 1534925 w 2624585"/>
              <a:gd name="connsiteY12" fmla="*/ 1424940 h 1722120"/>
              <a:gd name="connsiteX13" fmla="*/ 1458725 w 2624585"/>
              <a:gd name="connsiteY13" fmla="*/ 1577340 h 1722120"/>
              <a:gd name="connsiteX14" fmla="*/ 1222505 w 2624585"/>
              <a:gd name="connsiteY14" fmla="*/ 1722120 h 1722120"/>
              <a:gd name="connsiteX15" fmla="*/ 940565 w 2624585"/>
              <a:gd name="connsiteY15" fmla="*/ 1592580 h 1722120"/>
              <a:gd name="connsiteX16" fmla="*/ 719585 w 2624585"/>
              <a:gd name="connsiteY16" fmla="*/ 1417320 h 1722120"/>
              <a:gd name="connsiteX17" fmla="*/ 536705 w 2624585"/>
              <a:gd name="connsiteY17" fmla="*/ 1234440 h 1722120"/>
              <a:gd name="connsiteX18" fmla="*/ 506225 w 2624585"/>
              <a:gd name="connsiteY18" fmla="*/ 1104900 h 1722120"/>
              <a:gd name="connsiteX19" fmla="*/ 498605 w 2624585"/>
              <a:gd name="connsiteY19" fmla="*/ 990600 h 1722120"/>
              <a:gd name="connsiteX20" fmla="*/ 483365 w 2624585"/>
              <a:gd name="connsiteY20" fmla="*/ 876300 h 1722120"/>
              <a:gd name="connsiteX21" fmla="*/ 452885 w 2624585"/>
              <a:gd name="connsiteY21" fmla="*/ 830580 h 1722120"/>
              <a:gd name="connsiteX22" fmla="*/ 338585 w 2624585"/>
              <a:gd name="connsiteY22" fmla="*/ 762000 h 1722120"/>
              <a:gd name="connsiteX23" fmla="*/ 224285 w 2624585"/>
              <a:gd name="connsiteY23" fmla="*/ 685800 h 1722120"/>
              <a:gd name="connsiteX24" fmla="*/ 193805 w 2624585"/>
              <a:gd name="connsiteY24" fmla="*/ 579120 h 1722120"/>
              <a:gd name="connsiteX25" fmla="*/ 178565 w 2624585"/>
              <a:gd name="connsiteY25" fmla="*/ 464820 h 1722120"/>
              <a:gd name="connsiteX26" fmla="*/ 178565 w 2624585"/>
              <a:gd name="connsiteY26" fmla="*/ 434340 h 1722120"/>
              <a:gd name="connsiteX27" fmla="*/ 178565 w 2624585"/>
              <a:gd name="connsiteY27" fmla="*/ 434340 h 1722120"/>
              <a:gd name="connsiteX28" fmla="*/ 132845 w 2624585"/>
              <a:gd name="connsiteY28" fmla="*/ 381000 h 1722120"/>
              <a:gd name="connsiteX29" fmla="*/ 102365 w 2624585"/>
              <a:gd name="connsiteY29" fmla="*/ 365760 h 1722120"/>
              <a:gd name="connsiteX30" fmla="*/ 87125 w 2624585"/>
              <a:gd name="connsiteY30" fmla="*/ 327660 h 1722120"/>
              <a:gd name="connsiteX31" fmla="*/ 10925 w 2624585"/>
              <a:gd name="connsiteY31" fmla="*/ 297180 h 1722120"/>
              <a:gd name="connsiteX32" fmla="*/ 3305 w 2624585"/>
              <a:gd name="connsiteY32" fmla="*/ 266700 h 1722120"/>
              <a:gd name="connsiteX33" fmla="*/ 117605 w 2624585"/>
              <a:gd name="connsiteY33" fmla="*/ 281940 h 1722120"/>
              <a:gd name="connsiteX34" fmla="*/ 132845 w 2624585"/>
              <a:gd name="connsiteY34" fmla="*/ 586740 h 1722120"/>
              <a:gd name="connsiteX35" fmla="*/ 148085 w 2624585"/>
              <a:gd name="connsiteY35" fmla="*/ 632460 h 1722120"/>
              <a:gd name="connsiteX36" fmla="*/ 209045 w 2624585"/>
              <a:gd name="connsiteY36" fmla="*/ 670560 h 1722120"/>
              <a:gd name="connsiteX37" fmla="*/ 231905 w 2624585"/>
              <a:gd name="connsiteY37" fmla="*/ 678180 h 1722120"/>
              <a:gd name="connsiteX38" fmla="*/ 315725 w 2624585"/>
              <a:gd name="connsiteY38" fmla="*/ 693420 h 1722120"/>
              <a:gd name="connsiteX39" fmla="*/ 742445 w 2624585"/>
              <a:gd name="connsiteY39" fmla="*/ 701040 h 1722120"/>
              <a:gd name="connsiteX40" fmla="*/ 513845 w 2624585"/>
              <a:gd name="connsiteY40" fmla="*/ 693420 h 1722120"/>
              <a:gd name="connsiteX41" fmla="*/ 490985 w 2624585"/>
              <a:gd name="connsiteY41" fmla="*/ 685800 h 1722120"/>
              <a:gd name="connsiteX42" fmla="*/ 262385 w 2624585"/>
              <a:gd name="connsiteY42" fmla="*/ 670560 h 1722120"/>
              <a:gd name="connsiteX43" fmla="*/ 231905 w 2624585"/>
              <a:gd name="connsiteY43" fmla="*/ 601980 h 1722120"/>
              <a:gd name="connsiteX44" fmla="*/ 231905 w 2624585"/>
              <a:gd name="connsiteY44" fmla="*/ 579120 h 1722120"/>
              <a:gd name="connsiteX45" fmla="*/ 224285 w 2624585"/>
              <a:gd name="connsiteY45" fmla="*/ 441960 h 1722120"/>
              <a:gd name="connsiteX46" fmla="*/ 262385 w 2624585"/>
              <a:gd name="connsiteY46" fmla="*/ 434340 h 1722120"/>
              <a:gd name="connsiteX47" fmla="*/ 285245 w 2624585"/>
              <a:gd name="connsiteY47" fmla="*/ 396240 h 1722120"/>
              <a:gd name="connsiteX48" fmla="*/ 239525 w 2624585"/>
              <a:gd name="connsiteY48" fmla="*/ 289560 h 1722120"/>
              <a:gd name="connsiteX49" fmla="*/ 224285 w 2624585"/>
              <a:gd name="connsiteY49" fmla="*/ 289560 h 1722120"/>
              <a:gd name="connsiteX50" fmla="*/ 186185 w 2624585"/>
              <a:gd name="connsiteY50" fmla="*/ 129540 h 1722120"/>
              <a:gd name="connsiteX51" fmla="*/ 300485 w 2624585"/>
              <a:gd name="connsiteY51" fmla="*/ 68580 h 1722120"/>
              <a:gd name="connsiteX52" fmla="*/ 772925 w 2624585"/>
              <a:gd name="connsiteY52" fmla="*/ 0 h 1722120"/>
              <a:gd name="connsiteX53" fmla="*/ 1108205 w 2624585"/>
              <a:gd name="connsiteY53" fmla="*/ 0 h 1722120"/>
              <a:gd name="connsiteX54" fmla="*/ 1329185 w 2624585"/>
              <a:gd name="connsiteY54" fmla="*/ 76200 h 1722120"/>
              <a:gd name="connsiteX55" fmla="*/ 1473965 w 2624585"/>
              <a:gd name="connsiteY55" fmla="*/ 144780 h 1722120"/>
              <a:gd name="connsiteX56" fmla="*/ 1710185 w 2624585"/>
              <a:gd name="connsiteY56" fmla="*/ 144780 h 1722120"/>
              <a:gd name="connsiteX57" fmla="*/ 1954025 w 2624585"/>
              <a:gd name="connsiteY57" fmla="*/ 251460 h 1722120"/>
              <a:gd name="connsiteX58" fmla="*/ 2121665 w 2624585"/>
              <a:gd name="connsiteY58" fmla="*/ 281940 h 1722120"/>
              <a:gd name="connsiteX59" fmla="*/ 2327405 w 2624585"/>
              <a:gd name="connsiteY59" fmla="*/ 205740 h 1722120"/>
              <a:gd name="connsiteX60" fmla="*/ 2517905 w 2624585"/>
              <a:gd name="connsiteY60" fmla="*/ 198120 h 1722120"/>
              <a:gd name="connsiteX61" fmla="*/ 2624585 w 2624585"/>
              <a:gd name="connsiteY61" fmla="*/ 320040 h 1722120"/>
              <a:gd name="connsiteX62" fmla="*/ 2205485 w 2624585"/>
              <a:gd name="connsiteY62" fmla="*/ 480060 h 1722120"/>
              <a:gd name="connsiteX63" fmla="*/ 1755905 w 2624585"/>
              <a:gd name="connsiteY63" fmla="*/ 624840 h 1722120"/>
              <a:gd name="connsiteX0" fmla="*/ 1915925 w 2624585"/>
              <a:gd name="connsiteY0" fmla="*/ 708660 h 1722120"/>
              <a:gd name="connsiteX1" fmla="*/ 1832105 w 2624585"/>
              <a:gd name="connsiteY1" fmla="*/ 685800 h 1722120"/>
              <a:gd name="connsiteX2" fmla="*/ 1809245 w 2624585"/>
              <a:gd name="connsiteY2" fmla="*/ 678180 h 1722120"/>
              <a:gd name="connsiteX3" fmla="*/ 1755905 w 2624585"/>
              <a:gd name="connsiteY3" fmla="*/ 662940 h 1722120"/>
              <a:gd name="connsiteX4" fmla="*/ 1733045 w 2624585"/>
              <a:gd name="connsiteY4" fmla="*/ 647700 h 1722120"/>
              <a:gd name="connsiteX5" fmla="*/ 1755905 w 2624585"/>
              <a:gd name="connsiteY5" fmla="*/ 632460 h 1722120"/>
              <a:gd name="connsiteX6" fmla="*/ 1710185 w 2624585"/>
              <a:gd name="connsiteY6" fmla="*/ 754380 h 1722120"/>
              <a:gd name="connsiteX7" fmla="*/ 1565405 w 2624585"/>
              <a:gd name="connsiteY7" fmla="*/ 899160 h 1722120"/>
              <a:gd name="connsiteX8" fmla="*/ 1512065 w 2624585"/>
              <a:gd name="connsiteY8" fmla="*/ 967740 h 1722120"/>
              <a:gd name="connsiteX9" fmla="*/ 1573025 w 2624585"/>
              <a:gd name="connsiteY9" fmla="*/ 1104900 h 1722120"/>
              <a:gd name="connsiteX10" fmla="*/ 1633985 w 2624585"/>
              <a:gd name="connsiteY10" fmla="*/ 1226820 h 1722120"/>
              <a:gd name="connsiteX11" fmla="*/ 1534925 w 2624585"/>
              <a:gd name="connsiteY11" fmla="*/ 1424940 h 1722120"/>
              <a:gd name="connsiteX12" fmla="*/ 1458725 w 2624585"/>
              <a:gd name="connsiteY12" fmla="*/ 1577340 h 1722120"/>
              <a:gd name="connsiteX13" fmla="*/ 1222505 w 2624585"/>
              <a:gd name="connsiteY13" fmla="*/ 1722120 h 1722120"/>
              <a:gd name="connsiteX14" fmla="*/ 940565 w 2624585"/>
              <a:gd name="connsiteY14" fmla="*/ 1592580 h 1722120"/>
              <a:gd name="connsiteX15" fmla="*/ 719585 w 2624585"/>
              <a:gd name="connsiteY15" fmla="*/ 1417320 h 1722120"/>
              <a:gd name="connsiteX16" fmla="*/ 536705 w 2624585"/>
              <a:gd name="connsiteY16" fmla="*/ 1234440 h 1722120"/>
              <a:gd name="connsiteX17" fmla="*/ 506225 w 2624585"/>
              <a:gd name="connsiteY17" fmla="*/ 1104900 h 1722120"/>
              <a:gd name="connsiteX18" fmla="*/ 498605 w 2624585"/>
              <a:gd name="connsiteY18" fmla="*/ 990600 h 1722120"/>
              <a:gd name="connsiteX19" fmla="*/ 483365 w 2624585"/>
              <a:gd name="connsiteY19" fmla="*/ 876300 h 1722120"/>
              <a:gd name="connsiteX20" fmla="*/ 452885 w 2624585"/>
              <a:gd name="connsiteY20" fmla="*/ 830580 h 1722120"/>
              <a:gd name="connsiteX21" fmla="*/ 338585 w 2624585"/>
              <a:gd name="connsiteY21" fmla="*/ 762000 h 1722120"/>
              <a:gd name="connsiteX22" fmla="*/ 224285 w 2624585"/>
              <a:gd name="connsiteY22" fmla="*/ 685800 h 1722120"/>
              <a:gd name="connsiteX23" fmla="*/ 193805 w 2624585"/>
              <a:gd name="connsiteY23" fmla="*/ 579120 h 1722120"/>
              <a:gd name="connsiteX24" fmla="*/ 178565 w 2624585"/>
              <a:gd name="connsiteY24" fmla="*/ 464820 h 1722120"/>
              <a:gd name="connsiteX25" fmla="*/ 178565 w 2624585"/>
              <a:gd name="connsiteY25" fmla="*/ 434340 h 1722120"/>
              <a:gd name="connsiteX26" fmla="*/ 178565 w 2624585"/>
              <a:gd name="connsiteY26" fmla="*/ 434340 h 1722120"/>
              <a:gd name="connsiteX27" fmla="*/ 132845 w 2624585"/>
              <a:gd name="connsiteY27" fmla="*/ 381000 h 1722120"/>
              <a:gd name="connsiteX28" fmla="*/ 102365 w 2624585"/>
              <a:gd name="connsiteY28" fmla="*/ 365760 h 1722120"/>
              <a:gd name="connsiteX29" fmla="*/ 87125 w 2624585"/>
              <a:gd name="connsiteY29" fmla="*/ 327660 h 1722120"/>
              <a:gd name="connsiteX30" fmla="*/ 10925 w 2624585"/>
              <a:gd name="connsiteY30" fmla="*/ 297180 h 1722120"/>
              <a:gd name="connsiteX31" fmla="*/ 3305 w 2624585"/>
              <a:gd name="connsiteY31" fmla="*/ 266700 h 1722120"/>
              <a:gd name="connsiteX32" fmla="*/ 117605 w 2624585"/>
              <a:gd name="connsiteY32" fmla="*/ 281940 h 1722120"/>
              <a:gd name="connsiteX33" fmla="*/ 132845 w 2624585"/>
              <a:gd name="connsiteY33" fmla="*/ 586740 h 1722120"/>
              <a:gd name="connsiteX34" fmla="*/ 148085 w 2624585"/>
              <a:gd name="connsiteY34" fmla="*/ 632460 h 1722120"/>
              <a:gd name="connsiteX35" fmla="*/ 209045 w 2624585"/>
              <a:gd name="connsiteY35" fmla="*/ 670560 h 1722120"/>
              <a:gd name="connsiteX36" fmla="*/ 231905 w 2624585"/>
              <a:gd name="connsiteY36" fmla="*/ 678180 h 1722120"/>
              <a:gd name="connsiteX37" fmla="*/ 315725 w 2624585"/>
              <a:gd name="connsiteY37" fmla="*/ 693420 h 1722120"/>
              <a:gd name="connsiteX38" fmla="*/ 742445 w 2624585"/>
              <a:gd name="connsiteY38" fmla="*/ 701040 h 1722120"/>
              <a:gd name="connsiteX39" fmla="*/ 513845 w 2624585"/>
              <a:gd name="connsiteY39" fmla="*/ 693420 h 1722120"/>
              <a:gd name="connsiteX40" fmla="*/ 490985 w 2624585"/>
              <a:gd name="connsiteY40" fmla="*/ 685800 h 1722120"/>
              <a:gd name="connsiteX41" fmla="*/ 262385 w 2624585"/>
              <a:gd name="connsiteY41" fmla="*/ 670560 h 1722120"/>
              <a:gd name="connsiteX42" fmla="*/ 231905 w 2624585"/>
              <a:gd name="connsiteY42" fmla="*/ 601980 h 1722120"/>
              <a:gd name="connsiteX43" fmla="*/ 231905 w 2624585"/>
              <a:gd name="connsiteY43" fmla="*/ 579120 h 1722120"/>
              <a:gd name="connsiteX44" fmla="*/ 224285 w 2624585"/>
              <a:gd name="connsiteY44" fmla="*/ 441960 h 1722120"/>
              <a:gd name="connsiteX45" fmla="*/ 262385 w 2624585"/>
              <a:gd name="connsiteY45" fmla="*/ 434340 h 1722120"/>
              <a:gd name="connsiteX46" fmla="*/ 285245 w 2624585"/>
              <a:gd name="connsiteY46" fmla="*/ 396240 h 1722120"/>
              <a:gd name="connsiteX47" fmla="*/ 239525 w 2624585"/>
              <a:gd name="connsiteY47" fmla="*/ 289560 h 1722120"/>
              <a:gd name="connsiteX48" fmla="*/ 224285 w 2624585"/>
              <a:gd name="connsiteY48" fmla="*/ 289560 h 1722120"/>
              <a:gd name="connsiteX49" fmla="*/ 186185 w 2624585"/>
              <a:gd name="connsiteY49" fmla="*/ 129540 h 1722120"/>
              <a:gd name="connsiteX50" fmla="*/ 300485 w 2624585"/>
              <a:gd name="connsiteY50" fmla="*/ 68580 h 1722120"/>
              <a:gd name="connsiteX51" fmla="*/ 772925 w 2624585"/>
              <a:gd name="connsiteY51" fmla="*/ 0 h 1722120"/>
              <a:gd name="connsiteX52" fmla="*/ 1108205 w 2624585"/>
              <a:gd name="connsiteY52" fmla="*/ 0 h 1722120"/>
              <a:gd name="connsiteX53" fmla="*/ 1329185 w 2624585"/>
              <a:gd name="connsiteY53" fmla="*/ 76200 h 1722120"/>
              <a:gd name="connsiteX54" fmla="*/ 1473965 w 2624585"/>
              <a:gd name="connsiteY54" fmla="*/ 144780 h 1722120"/>
              <a:gd name="connsiteX55" fmla="*/ 1710185 w 2624585"/>
              <a:gd name="connsiteY55" fmla="*/ 144780 h 1722120"/>
              <a:gd name="connsiteX56" fmla="*/ 1954025 w 2624585"/>
              <a:gd name="connsiteY56" fmla="*/ 251460 h 1722120"/>
              <a:gd name="connsiteX57" fmla="*/ 2121665 w 2624585"/>
              <a:gd name="connsiteY57" fmla="*/ 281940 h 1722120"/>
              <a:gd name="connsiteX58" fmla="*/ 2327405 w 2624585"/>
              <a:gd name="connsiteY58" fmla="*/ 205740 h 1722120"/>
              <a:gd name="connsiteX59" fmla="*/ 2517905 w 2624585"/>
              <a:gd name="connsiteY59" fmla="*/ 198120 h 1722120"/>
              <a:gd name="connsiteX60" fmla="*/ 2624585 w 2624585"/>
              <a:gd name="connsiteY60" fmla="*/ 320040 h 1722120"/>
              <a:gd name="connsiteX61" fmla="*/ 2205485 w 2624585"/>
              <a:gd name="connsiteY61" fmla="*/ 480060 h 1722120"/>
              <a:gd name="connsiteX62" fmla="*/ 1755905 w 2624585"/>
              <a:gd name="connsiteY62" fmla="*/ 624840 h 1722120"/>
              <a:gd name="connsiteX0" fmla="*/ 1832105 w 2624585"/>
              <a:gd name="connsiteY0" fmla="*/ 685800 h 1722120"/>
              <a:gd name="connsiteX1" fmla="*/ 1809245 w 2624585"/>
              <a:gd name="connsiteY1" fmla="*/ 678180 h 1722120"/>
              <a:gd name="connsiteX2" fmla="*/ 1755905 w 2624585"/>
              <a:gd name="connsiteY2" fmla="*/ 662940 h 1722120"/>
              <a:gd name="connsiteX3" fmla="*/ 1733045 w 2624585"/>
              <a:gd name="connsiteY3" fmla="*/ 647700 h 1722120"/>
              <a:gd name="connsiteX4" fmla="*/ 1755905 w 2624585"/>
              <a:gd name="connsiteY4" fmla="*/ 632460 h 1722120"/>
              <a:gd name="connsiteX5" fmla="*/ 1710185 w 2624585"/>
              <a:gd name="connsiteY5" fmla="*/ 754380 h 1722120"/>
              <a:gd name="connsiteX6" fmla="*/ 1565405 w 2624585"/>
              <a:gd name="connsiteY6" fmla="*/ 899160 h 1722120"/>
              <a:gd name="connsiteX7" fmla="*/ 1512065 w 2624585"/>
              <a:gd name="connsiteY7" fmla="*/ 967740 h 1722120"/>
              <a:gd name="connsiteX8" fmla="*/ 1573025 w 2624585"/>
              <a:gd name="connsiteY8" fmla="*/ 1104900 h 1722120"/>
              <a:gd name="connsiteX9" fmla="*/ 1633985 w 2624585"/>
              <a:gd name="connsiteY9" fmla="*/ 1226820 h 1722120"/>
              <a:gd name="connsiteX10" fmla="*/ 1534925 w 2624585"/>
              <a:gd name="connsiteY10" fmla="*/ 1424940 h 1722120"/>
              <a:gd name="connsiteX11" fmla="*/ 1458725 w 2624585"/>
              <a:gd name="connsiteY11" fmla="*/ 1577340 h 1722120"/>
              <a:gd name="connsiteX12" fmla="*/ 1222505 w 2624585"/>
              <a:gd name="connsiteY12" fmla="*/ 1722120 h 1722120"/>
              <a:gd name="connsiteX13" fmla="*/ 940565 w 2624585"/>
              <a:gd name="connsiteY13" fmla="*/ 1592580 h 1722120"/>
              <a:gd name="connsiteX14" fmla="*/ 719585 w 2624585"/>
              <a:gd name="connsiteY14" fmla="*/ 1417320 h 1722120"/>
              <a:gd name="connsiteX15" fmla="*/ 536705 w 2624585"/>
              <a:gd name="connsiteY15" fmla="*/ 1234440 h 1722120"/>
              <a:gd name="connsiteX16" fmla="*/ 506225 w 2624585"/>
              <a:gd name="connsiteY16" fmla="*/ 1104900 h 1722120"/>
              <a:gd name="connsiteX17" fmla="*/ 498605 w 2624585"/>
              <a:gd name="connsiteY17" fmla="*/ 990600 h 1722120"/>
              <a:gd name="connsiteX18" fmla="*/ 483365 w 2624585"/>
              <a:gd name="connsiteY18" fmla="*/ 876300 h 1722120"/>
              <a:gd name="connsiteX19" fmla="*/ 452885 w 2624585"/>
              <a:gd name="connsiteY19" fmla="*/ 830580 h 1722120"/>
              <a:gd name="connsiteX20" fmla="*/ 338585 w 2624585"/>
              <a:gd name="connsiteY20" fmla="*/ 762000 h 1722120"/>
              <a:gd name="connsiteX21" fmla="*/ 224285 w 2624585"/>
              <a:gd name="connsiteY21" fmla="*/ 685800 h 1722120"/>
              <a:gd name="connsiteX22" fmla="*/ 193805 w 2624585"/>
              <a:gd name="connsiteY22" fmla="*/ 579120 h 1722120"/>
              <a:gd name="connsiteX23" fmla="*/ 178565 w 2624585"/>
              <a:gd name="connsiteY23" fmla="*/ 464820 h 1722120"/>
              <a:gd name="connsiteX24" fmla="*/ 178565 w 2624585"/>
              <a:gd name="connsiteY24" fmla="*/ 434340 h 1722120"/>
              <a:gd name="connsiteX25" fmla="*/ 178565 w 2624585"/>
              <a:gd name="connsiteY25" fmla="*/ 434340 h 1722120"/>
              <a:gd name="connsiteX26" fmla="*/ 132845 w 2624585"/>
              <a:gd name="connsiteY26" fmla="*/ 381000 h 1722120"/>
              <a:gd name="connsiteX27" fmla="*/ 102365 w 2624585"/>
              <a:gd name="connsiteY27" fmla="*/ 365760 h 1722120"/>
              <a:gd name="connsiteX28" fmla="*/ 87125 w 2624585"/>
              <a:gd name="connsiteY28" fmla="*/ 327660 h 1722120"/>
              <a:gd name="connsiteX29" fmla="*/ 10925 w 2624585"/>
              <a:gd name="connsiteY29" fmla="*/ 297180 h 1722120"/>
              <a:gd name="connsiteX30" fmla="*/ 3305 w 2624585"/>
              <a:gd name="connsiteY30" fmla="*/ 266700 h 1722120"/>
              <a:gd name="connsiteX31" fmla="*/ 117605 w 2624585"/>
              <a:gd name="connsiteY31" fmla="*/ 281940 h 1722120"/>
              <a:gd name="connsiteX32" fmla="*/ 132845 w 2624585"/>
              <a:gd name="connsiteY32" fmla="*/ 586740 h 1722120"/>
              <a:gd name="connsiteX33" fmla="*/ 148085 w 2624585"/>
              <a:gd name="connsiteY33" fmla="*/ 632460 h 1722120"/>
              <a:gd name="connsiteX34" fmla="*/ 209045 w 2624585"/>
              <a:gd name="connsiteY34" fmla="*/ 670560 h 1722120"/>
              <a:gd name="connsiteX35" fmla="*/ 231905 w 2624585"/>
              <a:gd name="connsiteY35" fmla="*/ 678180 h 1722120"/>
              <a:gd name="connsiteX36" fmla="*/ 315725 w 2624585"/>
              <a:gd name="connsiteY36" fmla="*/ 693420 h 1722120"/>
              <a:gd name="connsiteX37" fmla="*/ 742445 w 2624585"/>
              <a:gd name="connsiteY37" fmla="*/ 701040 h 1722120"/>
              <a:gd name="connsiteX38" fmla="*/ 513845 w 2624585"/>
              <a:gd name="connsiteY38" fmla="*/ 693420 h 1722120"/>
              <a:gd name="connsiteX39" fmla="*/ 490985 w 2624585"/>
              <a:gd name="connsiteY39" fmla="*/ 685800 h 1722120"/>
              <a:gd name="connsiteX40" fmla="*/ 262385 w 2624585"/>
              <a:gd name="connsiteY40" fmla="*/ 670560 h 1722120"/>
              <a:gd name="connsiteX41" fmla="*/ 231905 w 2624585"/>
              <a:gd name="connsiteY41" fmla="*/ 601980 h 1722120"/>
              <a:gd name="connsiteX42" fmla="*/ 231905 w 2624585"/>
              <a:gd name="connsiteY42" fmla="*/ 579120 h 1722120"/>
              <a:gd name="connsiteX43" fmla="*/ 224285 w 2624585"/>
              <a:gd name="connsiteY43" fmla="*/ 441960 h 1722120"/>
              <a:gd name="connsiteX44" fmla="*/ 262385 w 2624585"/>
              <a:gd name="connsiteY44" fmla="*/ 434340 h 1722120"/>
              <a:gd name="connsiteX45" fmla="*/ 285245 w 2624585"/>
              <a:gd name="connsiteY45" fmla="*/ 396240 h 1722120"/>
              <a:gd name="connsiteX46" fmla="*/ 239525 w 2624585"/>
              <a:gd name="connsiteY46" fmla="*/ 289560 h 1722120"/>
              <a:gd name="connsiteX47" fmla="*/ 224285 w 2624585"/>
              <a:gd name="connsiteY47" fmla="*/ 289560 h 1722120"/>
              <a:gd name="connsiteX48" fmla="*/ 186185 w 2624585"/>
              <a:gd name="connsiteY48" fmla="*/ 129540 h 1722120"/>
              <a:gd name="connsiteX49" fmla="*/ 300485 w 2624585"/>
              <a:gd name="connsiteY49" fmla="*/ 68580 h 1722120"/>
              <a:gd name="connsiteX50" fmla="*/ 772925 w 2624585"/>
              <a:gd name="connsiteY50" fmla="*/ 0 h 1722120"/>
              <a:gd name="connsiteX51" fmla="*/ 1108205 w 2624585"/>
              <a:gd name="connsiteY51" fmla="*/ 0 h 1722120"/>
              <a:gd name="connsiteX52" fmla="*/ 1329185 w 2624585"/>
              <a:gd name="connsiteY52" fmla="*/ 76200 h 1722120"/>
              <a:gd name="connsiteX53" fmla="*/ 1473965 w 2624585"/>
              <a:gd name="connsiteY53" fmla="*/ 144780 h 1722120"/>
              <a:gd name="connsiteX54" fmla="*/ 1710185 w 2624585"/>
              <a:gd name="connsiteY54" fmla="*/ 144780 h 1722120"/>
              <a:gd name="connsiteX55" fmla="*/ 1954025 w 2624585"/>
              <a:gd name="connsiteY55" fmla="*/ 251460 h 1722120"/>
              <a:gd name="connsiteX56" fmla="*/ 2121665 w 2624585"/>
              <a:gd name="connsiteY56" fmla="*/ 281940 h 1722120"/>
              <a:gd name="connsiteX57" fmla="*/ 2327405 w 2624585"/>
              <a:gd name="connsiteY57" fmla="*/ 205740 h 1722120"/>
              <a:gd name="connsiteX58" fmla="*/ 2517905 w 2624585"/>
              <a:gd name="connsiteY58" fmla="*/ 198120 h 1722120"/>
              <a:gd name="connsiteX59" fmla="*/ 2624585 w 2624585"/>
              <a:gd name="connsiteY59" fmla="*/ 320040 h 1722120"/>
              <a:gd name="connsiteX60" fmla="*/ 2205485 w 2624585"/>
              <a:gd name="connsiteY60" fmla="*/ 480060 h 1722120"/>
              <a:gd name="connsiteX61" fmla="*/ 1755905 w 2624585"/>
              <a:gd name="connsiteY61" fmla="*/ 624840 h 1722120"/>
              <a:gd name="connsiteX0" fmla="*/ 1832105 w 2624585"/>
              <a:gd name="connsiteY0" fmla="*/ 685800 h 1722120"/>
              <a:gd name="connsiteX1" fmla="*/ 1755905 w 2624585"/>
              <a:gd name="connsiteY1" fmla="*/ 662940 h 1722120"/>
              <a:gd name="connsiteX2" fmla="*/ 1733045 w 2624585"/>
              <a:gd name="connsiteY2" fmla="*/ 647700 h 1722120"/>
              <a:gd name="connsiteX3" fmla="*/ 1755905 w 2624585"/>
              <a:gd name="connsiteY3" fmla="*/ 632460 h 1722120"/>
              <a:gd name="connsiteX4" fmla="*/ 1710185 w 2624585"/>
              <a:gd name="connsiteY4" fmla="*/ 754380 h 1722120"/>
              <a:gd name="connsiteX5" fmla="*/ 1565405 w 2624585"/>
              <a:gd name="connsiteY5" fmla="*/ 899160 h 1722120"/>
              <a:gd name="connsiteX6" fmla="*/ 1512065 w 2624585"/>
              <a:gd name="connsiteY6" fmla="*/ 967740 h 1722120"/>
              <a:gd name="connsiteX7" fmla="*/ 1573025 w 2624585"/>
              <a:gd name="connsiteY7" fmla="*/ 1104900 h 1722120"/>
              <a:gd name="connsiteX8" fmla="*/ 1633985 w 2624585"/>
              <a:gd name="connsiteY8" fmla="*/ 1226820 h 1722120"/>
              <a:gd name="connsiteX9" fmla="*/ 1534925 w 2624585"/>
              <a:gd name="connsiteY9" fmla="*/ 1424940 h 1722120"/>
              <a:gd name="connsiteX10" fmla="*/ 1458725 w 2624585"/>
              <a:gd name="connsiteY10" fmla="*/ 1577340 h 1722120"/>
              <a:gd name="connsiteX11" fmla="*/ 1222505 w 2624585"/>
              <a:gd name="connsiteY11" fmla="*/ 1722120 h 1722120"/>
              <a:gd name="connsiteX12" fmla="*/ 940565 w 2624585"/>
              <a:gd name="connsiteY12" fmla="*/ 1592580 h 1722120"/>
              <a:gd name="connsiteX13" fmla="*/ 719585 w 2624585"/>
              <a:gd name="connsiteY13" fmla="*/ 1417320 h 1722120"/>
              <a:gd name="connsiteX14" fmla="*/ 536705 w 2624585"/>
              <a:gd name="connsiteY14" fmla="*/ 1234440 h 1722120"/>
              <a:gd name="connsiteX15" fmla="*/ 506225 w 2624585"/>
              <a:gd name="connsiteY15" fmla="*/ 1104900 h 1722120"/>
              <a:gd name="connsiteX16" fmla="*/ 498605 w 2624585"/>
              <a:gd name="connsiteY16" fmla="*/ 990600 h 1722120"/>
              <a:gd name="connsiteX17" fmla="*/ 483365 w 2624585"/>
              <a:gd name="connsiteY17" fmla="*/ 876300 h 1722120"/>
              <a:gd name="connsiteX18" fmla="*/ 452885 w 2624585"/>
              <a:gd name="connsiteY18" fmla="*/ 830580 h 1722120"/>
              <a:gd name="connsiteX19" fmla="*/ 338585 w 2624585"/>
              <a:gd name="connsiteY19" fmla="*/ 762000 h 1722120"/>
              <a:gd name="connsiteX20" fmla="*/ 224285 w 2624585"/>
              <a:gd name="connsiteY20" fmla="*/ 685800 h 1722120"/>
              <a:gd name="connsiteX21" fmla="*/ 193805 w 2624585"/>
              <a:gd name="connsiteY21" fmla="*/ 579120 h 1722120"/>
              <a:gd name="connsiteX22" fmla="*/ 178565 w 2624585"/>
              <a:gd name="connsiteY22" fmla="*/ 464820 h 1722120"/>
              <a:gd name="connsiteX23" fmla="*/ 178565 w 2624585"/>
              <a:gd name="connsiteY23" fmla="*/ 434340 h 1722120"/>
              <a:gd name="connsiteX24" fmla="*/ 178565 w 2624585"/>
              <a:gd name="connsiteY24" fmla="*/ 434340 h 1722120"/>
              <a:gd name="connsiteX25" fmla="*/ 132845 w 2624585"/>
              <a:gd name="connsiteY25" fmla="*/ 381000 h 1722120"/>
              <a:gd name="connsiteX26" fmla="*/ 102365 w 2624585"/>
              <a:gd name="connsiteY26" fmla="*/ 365760 h 1722120"/>
              <a:gd name="connsiteX27" fmla="*/ 87125 w 2624585"/>
              <a:gd name="connsiteY27" fmla="*/ 327660 h 1722120"/>
              <a:gd name="connsiteX28" fmla="*/ 10925 w 2624585"/>
              <a:gd name="connsiteY28" fmla="*/ 297180 h 1722120"/>
              <a:gd name="connsiteX29" fmla="*/ 3305 w 2624585"/>
              <a:gd name="connsiteY29" fmla="*/ 266700 h 1722120"/>
              <a:gd name="connsiteX30" fmla="*/ 117605 w 2624585"/>
              <a:gd name="connsiteY30" fmla="*/ 281940 h 1722120"/>
              <a:gd name="connsiteX31" fmla="*/ 132845 w 2624585"/>
              <a:gd name="connsiteY31" fmla="*/ 586740 h 1722120"/>
              <a:gd name="connsiteX32" fmla="*/ 148085 w 2624585"/>
              <a:gd name="connsiteY32" fmla="*/ 632460 h 1722120"/>
              <a:gd name="connsiteX33" fmla="*/ 209045 w 2624585"/>
              <a:gd name="connsiteY33" fmla="*/ 670560 h 1722120"/>
              <a:gd name="connsiteX34" fmla="*/ 231905 w 2624585"/>
              <a:gd name="connsiteY34" fmla="*/ 678180 h 1722120"/>
              <a:gd name="connsiteX35" fmla="*/ 315725 w 2624585"/>
              <a:gd name="connsiteY35" fmla="*/ 693420 h 1722120"/>
              <a:gd name="connsiteX36" fmla="*/ 742445 w 2624585"/>
              <a:gd name="connsiteY36" fmla="*/ 701040 h 1722120"/>
              <a:gd name="connsiteX37" fmla="*/ 513845 w 2624585"/>
              <a:gd name="connsiteY37" fmla="*/ 693420 h 1722120"/>
              <a:gd name="connsiteX38" fmla="*/ 490985 w 2624585"/>
              <a:gd name="connsiteY38" fmla="*/ 685800 h 1722120"/>
              <a:gd name="connsiteX39" fmla="*/ 262385 w 2624585"/>
              <a:gd name="connsiteY39" fmla="*/ 670560 h 1722120"/>
              <a:gd name="connsiteX40" fmla="*/ 231905 w 2624585"/>
              <a:gd name="connsiteY40" fmla="*/ 601980 h 1722120"/>
              <a:gd name="connsiteX41" fmla="*/ 231905 w 2624585"/>
              <a:gd name="connsiteY41" fmla="*/ 579120 h 1722120"/>
              <a:gd name="connsiteX42" fmla="*/ 224285 w 2624585"/>
              <a:gd name="connsiteY42" fmla="*/ 441960 h 1722120"/>
              <a:gd name="connsiteX43" fmla="*/ 262385 w 2624585"/>
              <a:gd name="connsiteY43" fmla="*/ 434340 h 1722120"/>
              <a:gd name="connsiteX44" fmla="*/ 285245 w 2624585"/>
              <a:gd name="connsiteY44" fmla="*/ 396240 h 1722120"/>
              <a:gd name="connsiteX45" fmla="*/ 239525 w 2624585"/>
              <a:gd name="connsiteY45" fmla="*/ 289560 h 1722120"/>
              <a:gd name="connsiteX46" fmla="*/ 224285 w 2624585"/>
              <a:gd name="connsiteY46" fmla="*/ 289560 h 1722120"/>
              <a:gd name="connsiteX47" fmla="*/ 186185 w 2624585"/>
              <a:gd name="connsiteY47" fmla="*/ 129540 h 1722120"/>
              <a:gd name="connsiteX48" fmla="*/ 300485 w 2624585"/>
              <a:gd name="connsiteY48" fmla="*/ 68580 h 1722120"/>
              <a:gd name="connsiteX49" fmla="*/ 772925 w 2624585"/>
              <a:gd name="connsiteY49" fmla="*/ 0 h 1722120"/>
              <a:gd name="connsiteX50" fmla="*/ 1108205 w 2624585"/>
              <a:gd name="connsiteY50" fmla="*/ 0 h 1722120"/>
              <a:gd name="connsiteX51" fmla="*/ 1329185 w 2624585"/>
              <a:gd name="connsiteY51" fmla="*/ 76200 h 1722120"/>
              <a:gd name="connsiteX52" fmla="*/ 1473965 w 2624585"/>
              <a:gd name="connsiteY52" fmla="*/ 144780 h 1722120"/>
              <a:gd name="connsiteX53" fmla="*/ 1710185 w 2624585"/>
              <a:gd name="connsiteY53" fmla="*/ 144780 h 1722120"/>
              <a:gd name="connsiteX54" fmla="*/ 1954025 w 2624585"/>
              <a:gd name="connsiteY54" fmla="*/ 251460 h 1722120"/>
              <a:gd name="connsiteX55" fmla="*/ 2121665 w 2624585"/>
              <a:gd name="connsiteY55" fmla="*/ 281940 h 1722120"/>
              <a:gd name="connsiteX56" fmla="*/ 2327405 w 2624585"/>
              <a:gd name="connsiteY56" fmla="*/ 205740 h 1722120"/>
              <a:gd name="connsiteX57" fmla="*/ 2517905 w 2624585"/>
              <a:gd name="connsiteY57" fmla="*/ 198120 h 1722120"/>
              <a:gd name="connsiteX58" fmla="*/ 2624585 w 2624585"/>
              <a:gd name="connsiteY58" fmla="*/ 320040 h 1722120"/>
              <a:gd name="connsiteX59" fmla="*/ 2205485 w 2624585"/>
              <a:gd name="connsiteY59" fmla="*/ 480060 h 1722120"/>
              <a:gd name="connsiteX60" fmla="*/ 1755905 w 2624585"/>
              <a:gd name="connsiteY60" fmla="*/ 624840 h 1722120"/>
              <a:gd name="connsiteX0" fmla="*/ 1755905 w 2624585"/>
              <a:gd name="connsiteY0" fmla="*/ 662940 h 1722120"/>
              <a:gd name="connsiteX1" fmla="*/ 1733045 w 2624585"/>
              <a:gd name="connsiteY1" fmla="*/ 647700 h 1722120"/>
              <a:gd name="connsiteX2" fmla="*/ 1755905 w 2624585"/>
              <a:gd name="connsiteY2" fmla="*/ 632460 h 1722120"/>
              <a:gd name="connsiteX3" fmla="*/ 1710185 w 2624585"/>
              <a:gd name="connsiteY3" fmla="*/ 754380 h 1722120"/>
              <a:gd name="connsiteX4" fmla="*/ 1565405 w 2624585"/>
              <a:gd name="connsiteY4" fmla="*/ 899160 h 1722120"/>
              <a:gd name="connsiteX5" fmla="*/ 1512065 w 2624585"/>
              <a:gd name="connsiteY5" fmla="*/ 967740 h 1722120"/>
              <a:gd name="connsiteX6" fmla="*/ 1573025 w 2624585"/>
              <a:gd name="connsiteY6" fmla="*/ 1104900 h 1722120"/>
              <a:gd name="connsiteX7" fmla="*/ 1633985 w 2624585"/>
              <a:gd name="connsiteY7" fmla="*/ 1226820 h 1722120"/>
              <a:gd name="connsiteX8" fmla="*/ 1534925 w 2624585"/>
              <a:gd name="connsiteY8" fmla="*/ 1424940 h 1722120"/>
              <a:gd name="connsiteX9" fmla="*/ 1458725 w 2624585"/>
              <a:gd name="connsiteY9" fmla="*/ 1577340 h 1722120"/>
              <a:gd name="connsiteX10" fmla="*/ 1222505 w 2624585"/>
              <a:gd name="connsiteY10" fmla="*/ 1722120 h 1722120"/>
              <a:gd name="connsiteX11" fmla="*/ 940565 w 2624585"/>
              <a:gd name="connsiteY11" fmla="*/ 1592580 h 1722120"/>
              <a:gd name="connsiteX12" fmla="*/ 719585 w 2624585"/>
              <a:gd name="connsiteY12" fmla="*/ 1417320 h 1722120"/>
              <a:gd name="connsiteX13" fmla="*/ 536705 w 2624585"/>
              <a:gd name="connsiteY13" fmla="*/ 1234440 h 1722120"/>
              <a:gd name="connsiteX14" fmla="*/ 506225 w 2624585"/>
              <a:gd name="connsiteY14" fmla="*/ 1104900 h 1722120"/>
              <a:gd name="connsiteX15" fmla="*/ 498605 w 2624585"/>
              <a:gd name="connsiteY15" fmla="*/ 990600 h 1722120"/>
              <a:gd name="connsiteX16" fmla="*/ 483365 w 2624585"/>
              <a:gd name="connsiteY16" fmla="*/ 876300 h 1722120"/>
              <a:gd name="connsiteX17" fmla="*/ 452885 w 2624585"/>
              <a:gd name="connsiteY17" fmla="*/ 830580 h 1722120"/>
              <a:gd name="connsiteX18" fmla="*/ 338585 w 2624585"/>
              <a:gd name="connsiteY18" fmla="*/ 762000 h 1722120"/>
              <a:gd name="connsiteX19" fmla="*/ 224285 w 2624585"/>
              <a:gd name="connsiteY19" fmla="*/ 685800 h 1722120"/>
              <a:gd name="connsiteX20" fmla="*/ 193805 w 2624585"/>
              <a:gd name="connsiteY20" fmla="*/ 579120 h 1722120"/>
              <a:gd name="connsiteX21" fmla="*/ 178565 w 2624585"/>
              <a:gd name="connsiteY21" fmla="*/ 464820 h 1722120"/>
              <a:gd name="connsiteX22" fmla="*/ 178565 w 2624585"/>
              <a:gd name="connsiteY22" fmla="*/ 434340 h 1722120"/>
              <a:gd name="connsiteX23" fmla="*/ 178565 w 2624585"/>
              <a:gd name="connsiteY23" fmla="*/ 434340 h 1722120"/>
              <a:gd name="connsiteX24" fmla="*/ 132845 w 2624585"/>
              <a:gd name="connsiteY24" fmla="*/ 381000 h 1722120"/>
              <a:gd name="connsiteX25" fmla="*/ 102365 w 2624585"/>
              <a:gd name="connsiteY25" fmla="*/ 365760 h 1722120"/>
              <a:gd name="connsiteX26" fmla="*/ 87125 w 2624585"/>
              <a:gd name="connsiteY26" fmla="*/ 327660 h 1722120"/>
              <a:gd name="connsiteX27" fmla="*/ 10925 w 2624585"/>
              <a:gd name="connsiteY27" fmla="*/ 297180 h 1722120"/>
              <a:gd name="connsiteX28" fmla="*/ 3305 w 2624585"/>
              <a:gd name="connsiteY28" fmla="*/ 266700 h 1722120"/>
              <a:gd name="connsiteX29" fmla="*/ 117605 w 2624585"/>
              <a:gd name="connsiteY29" fmla="*/ 281940 h 1722120"/>
              <a:gd name="connsiteX30" fmla="*/ 132845 w 2624585"/>
              <a:gd name="connsiteY30" fmla="*/ 586740 h 1722120"/>
              <a:gd name="connsiteX31" fmla="*/ 148085 w 2624585"/>
              <a:gd name="connsiteY31" fmla="*/ 632460 h 1722120"/>
              <a:gd name="connsiteX32" fmla="*/ 209045 w 2624585"/>
              <a:gd name="connsiteY32" fmla="*/ 670560 h 1722120"/>
              <a:gd name="connsiteX33" fmla="*/ 231905 w 2624585"/>
              <a:gd name="connsiteY33" fmla="*/ 678180 h 1722120"/>
              <a:gd name="connsiteX34" fmla="*/ 315725 w 2624585"/>
              <a:gd name="connsiteY34" fmla="*/ 693420 h 1722120"/>
              <a:gd name="connsiteX35" fmla="*/ 742445 w 2624585"/>
              <a:gd name="connsiteY35" fmla="*/ 701040 h 1722120"/>
              <a:gd name="connsiteX36" fmla="*/ 513845 w 2624585"/>
              <a:gd name="connsiteY36" fmla="*/ 693420 h 1722120"/>
              <a:gd name="connsiteX37" fmla="*/ 490985 w 2624585"/>
              <a:gd name="connsiteY37" fmla="*/ 685800 h 1722120"/>
              <a:gd name="connsiteX38" fmla="*/ 262385 w 2624585"/>
              <a:gd name="connsiteY38" fmla="*/ 670560 h 1722120"/>
              <a:gd name="connsiteX39" fmla="*/ 231905 w 2624585"/>
              <a:gd name="connsiteY39" fmla="*/ 601980 h 1722120"/>
              <a:gd name="connsiteX40" fmla="*/ 231905 w 2624585"/>
              <a:gd name="connsiteY40" fmla="*/ 579120 h 1722120"/>
              <a:gd name="connsiteX41" fmla="*/ 224285 w 2624585"/>
              <a:gd name="connsiteY41" fmla="*/ 441960 h 1722120"/>
              <a:gd name="connsiteX42" fmla="*/ 262385 w 2624585"/>
              <a:gd name="connsiteY42" fmla="*/ 434340 h 1722120"/>
              <a:gd name="connsiteX43" fmla="*/ 285245 w 2624585"/>
              <a:gd name="connsiteY43" fmla="*/ 396240 h 1722120"/>
              <a:gd name="connsiteX44" fmla="*/ 239525 w 2624585"/>
              <a:gd name="connsiteY44" fmla="*/ 289560 h 1722120"/>
              <a:gd name="connsiteX45" fmla="*/ 224285 w 2624585"/>
              <a:gd name="connsiteY45" fmla="*/ 289560 h 1722120"/>
              <a:gd name="connsiteX46" fmla="*/ 186185 w 2624585"/>
              <a:gd name="connsiteY46" fmla="*/ 129540 h 1722120"/>
              <a:gd name="connsiteX47" fmla="*/ 300485 w 2624585"/>
              <a:gd name="connsiteY47" fmla="*/ 68580 h 1722120"/>
              <a:gd name="connsiteX48" fmla="*/ 772925 w 2624585"/>
              <a:gd name="connsiteY48" fmla="*/ 0 h 1722120"/>
              <a:gd name="connsiteX49" fmla="*/ 1108205 w 2624585"/>
              <a:gd name="connsiteY49" fmla="*/ 0 h 1722120"/>
              <a:gd name="connsiteX50" fmla="*/ 1329185 w 2624585"/>
              <a:gd name="connsiteY50" fmla="*/ 76200 h 1722120"/>
              <a:gd name="connsiteX51" fmla="*/ 1473965 w 2624585"/>
              <a:gd name="connsiteY51" fmla="*/ 144780 h 1722120"/>
              <a:gd name="connsiteX52" fmla="*/ 1710185 w 2624585"/>
              <a:gd name="connsiteY52" fmla="*/ 144780 h 1722120"/>
              <a:gd name="connsiteX53" fmla="*/ 1954025 w 2624585"/>
              <a:gd name="connsiteY53" fmla="*/ 251460 h 1722120"/>
              <a:gd name="connsiteX54" fmla="*/ 2121665 w 2624585"/>
              <a:gd name="connsiteY54" fmla="*/ 281940 h 1722120"/>
              <a:gd name="connsiteX55" fmla="*/ 2327405 w 2624585"/>
              <a:gd name="connsiteY55" fmla="*/ 205740 h 1722120"/>
              <a:gd name="connsiteX56" fmla="*/ 2517905 w 2624585"/>
              <a:gd name="connsiteY56" fmla="*/ 198120 h 1722120"/>
              <a:gd name="connsiteX57" fmla="*/ 2624585 w 2624585"/>
              <a:gd name="connsiteY57" fmla="*/ 320040 h 1722120"/>
              <a:gd name="connsiteX58" fmla="*/ 2205485 w 2624585"/>
              <a:gd name="connsiteY58" fmla="*/ 480060 h 1722120"/>
              <a:gd name="connsiteX59" fmla="*/ 1755905 w 2624585"/>
              <a:gd name="connsiteY59" fmla="*/ 624840 h 1722120"/>
              <a:gd name="connsiteX0" fmla="*/ 1755905 w 2624585"/>
              <a:gd name="connsiteY0" fmla="*/ 662940 h 1722120"/>
              <a:gd name="connsiteX1" fmla="*/ 1733045 w 2624585"/>
              <a:gd name="connsiteY1" fmla="*/ 647700 h 1722120"/>
              <a:gd name="connsiteX2" fmla="*/ 1755905 w 2624585"/>
              <a:gd name="connsiteY2" fmla="*/ 632460 h 1722120"/>
              <a:gd name="connsiteX3" fmla="*/ 1710185 w 2624585"/>
              <a:gd name="connsiteY3" fmla="*/ 754380 h 1722120"/>
              <a:gd name="connsiteX4" fmla="*/ 1565405 w 2624585"/>
              <a:gd name="connsiteY4" fmla="*/ 899160 h 1722120"/>
              <a:gd name="connsiteX5" fmla="*/ 1512065 w 2624585"/>
              <a:gd name="connsiteY5" fmla="*/ 967740 h 1722120"/>
              <a:gd name="connsiteX6" fmla="*/ 1573025 w 2624585"/>
              <a:gd name="connsiteY6" fmla="*/ 1104900 h 1722120"/>
              <a:gd name="connsiteX7" fmla="*/ 1633985 w 2624585"/>
              <a:gd name="connsiteY7" fmla="*/ 1226820 h 1722120"/>
              <a:gd name="connsiteX8" fmla="*/ 1534925 w 2624585"/>
              <a:gd name="connsiteY8" fmla="*/ 1424940 h 1722120"/>
              <a:gd name="connsiteX9" fmla="*/ 1458725 w 2624585"/>
              <a:gd name="connsiteY9" fmla="*/ 1577340 h 1722120"/>
              <a:gd name="connsiteX10" fmla="*/ 1222505 w 2624585"/>
              <a:gd name="connsiteY10" fmla="*/ 1722120 h 1722120"/>
              <a:gd name="connsiteX11" fmla="*/ 940565 w 2624585"/>
              <a:gd name="connsiteY11" fmla="*/ 1592580 h 1722120"/>
              <a:gd name="connsiteX12" fmla="*/ 719585 w 2624585"/>
              <a:gd name="connsiteY12" fmla="*/ 1417320 h 1722120"/>
              <a:gd name="connsiteX13" fmla="*/ 536705 w 2624585"/>
              <a:gd name="connsiteY13" fmla="*/ 1234440 h 1722120"/>
              <a:gd name="connsiteX14" fmla="*/ 506225 w 2624585"/>
              <a:gd name="connsiteY14" fmla="*/ 1104900 h 1722120"/>
              <a:gd name="connsiteX15" fmla="*/ 498605 w 2624585"/>
              <a:gd name="connsiteY15" fmla="*/ 990600 h 1722120"/>
              <a:gd name="connsiteX16" fmla="*/ 483365 w 2624585"/>
              <a:gd name="connsiteY16" fmla="*/ 876300 h 1722120"/>
              <a:gd name="connsiteX17" fmla="*/ 452885 w 2624585"/>
              <a:gd name="connsiteY17" fmla="*/ 830580 h 1722120"/>
              <a:gd name="connsiteX18" fmla="*/ 338585 w 2624585"/>
              <a:gd name="connsiteY18" fmla="*/ 762000 h 1722120"/>
              <a:gd name="connsiteX19" fmla="*/ 224285 w 2624585"/>
              <a:gd name="connsiteY19" fmla="*/ 685800 h 1722120"/>
              <a:gd name="connsiteX20" fmla="*/ 193805 w 2624585"/>
              <a:gd name="connsiteY20" fmla="*/ 579120 h 1722120"/>
              <a:gd name="connsiteX21" fmla="*/ 178565 w 2624585"/>
              <a:gd name="connsiteY21" fmla="*/ 464820 h 1722120"/>
              <a:gd name="connsiteX22" fmla="*/ 178565 w 2624585"/>
              <a:gd name="connsiteY22" fmla="*/ 434340 h 1722120"/>
              <a:gd name="connsiteX23" fmla="*/ 178565 w 2624585"/>
              <a:gd name="connsiteY23" fmla="*/ 434340 h 1722120"/>
              <a:gd name="connsiteX24" fmla="*/ 132845 w 2624585"/>
              <a:gd name="connsiteY24" fmla="*/ 381000 h 1722120"/>
              <a:gd name="connsiteX25" fmla="*/ 102365 w 2624585"/>
              <a:gd name="connsiteY25" fmla="*/ 365760 h 1722120"/>
              <a:gd name="connsiteX26" fmla="*/ 87125 w 2624585"/>
              <a:gd name="connsiteY26" fmla="*/ 327660 h 1722120"/>
              <a:gd name="connsiteX27" fmla="*/ 10925 w 2624585"/>
              <a:gd name="connsiteY27" fmla="*/ 297180 h 1722120"/>
              <a:gd name="connsiteX28" fmla="*/ 3305 w 2624585"/>
              <a:gd name="connsiteY28" fmla="*/ 266700 h 1722120"/>
              <a:gd name="connsiteX29" fmla="*/ 117605 w 2624585"/>
              <a:gd name="connsiteY29" fmla="*/ 281940 h 1722120"/>
              <a:gd name="connsiteX30" fmla="*/ 132845 w 2624585"/>
              <a:gd name="connsiteY30" fmla="*/ 586740 h 1722120"/>
              <a:gd name="connsiteX31" fmla="*/ 148085 w 2624585"/>
              <a:gd name="connsiteY31" fmla="*/ 632460 h 1722120"/>
              <a:gd name="connsiteX32" fmla="*/ 209045 w 2624585"/>
              <a:gd name="connsiteY32" fmla="*/ 670560 h 1722120"/>
              <a:gd name="connsiteX33" fmla="*/ 231905 w 2624585"/>
              <a:gd name="connsiteY33" fmla="*/ 678180 h 1722120"/>
              <a:gd name="connsiteX34" fmla="*/ 315725 w 2624585"/>
              <a:gd name="connsiteY34" fmla="*/ 693420 h 1722120"/>
              <a:gd name="connsiteX35" fmla="*/ 513845 w 2624585"/>
              <a:gd name="connsiteY35" fmla="*/ 693420 h 1722120"/>
              <a:gd name="connsiteX36" fmla="*/ 490985 w 2624585"/>
              <a:gd name="connsiteY36" fmla="*/ 685800 h 1722120"/>
              <a:gd name="connsiteX37" fmla="*/ 262385 w 2624585"/>
              <a:gd name="connsiteY37" fmla="*/ 670560 h 1722120"/>
              <a:gd name="connsiteX38" fmla="*/ 231905 w 2624585"/>
              <a:gd name="connsiteY38" fmla="*/ 601980 h 1722120"/>
              <a:gd name="connsiteX39" fmla="*/ 231905 w 2624585"/>
              <a:gd name="connsiteY39" fmla="*/ 579120 h 1722120"/>
              <a:gd name="connsiteX40" fmla="*/ 224285 w 2624585"/>
              <a:gd name="connsiteY40" fmla="*/ 441960 h 1722120"/>
              <a:gd name="connsiteX41" fmla="*/ 262385 w 2624585"/>
              <a:gd name="connsiteY41" fmla="*/ 434340 h 1722120"/>
              <a:gd name="connsiteX42" fmla="*/ 285245 w 2624585"/>
              <a:gd name="connsiteY42" fmla="*/ 396240 h 1722120"/>
              <a:gd name="connsiteX43" fmla="*/ 239525 w 2624585"/>
              <a:gd name="connsiteY43" fmla="*/ 289560 h 1722120"/>
              <a:gd name="connsiteX44" fmla="*/ 224285 w 2624585"/>
              <a:gd name="connsiteY44" fmla="*/ 289560 h 1722120"/>
              <a:gd name="connsiteX45" fmla="*/ 186185 w 2624585"/>
              <a:gd name="connsiteY45" fmla="*/ 129540 h 1722120"/>
              <a:gd name="connsiteX46" fmla="*/ 300485 w 2624585"/>
              <a:gd name="connsiteY46" fmla="*/ 68580 h 1722120"/>
              <a:gd name="connsiteX47" fmla="*/ 772925 w 2624585"/>
              <a:gd name="connsiteY47" fmla="*/ 0 h 1722120"/>
              <a:gd name="connsiteX48" fmla="*/ 1108205 w 2624585"/>
              <a:gd name="connsiteY48" fmla="*/ 0 h 1722120"/>
              <a:gd name="connsiteX49" fmla="*/ 1329185 w 2624585"/>
              <a:gd name="connsiteY49" fmla="*/ 76200 h 1722120"/>
              <a:gd name="connsiteX50" fmla="*/ 1473965 w 2624585"/>
              <a:gd name="connsiteY50" fmla="*/ 144780 h 1722120"/>
              <a:gd name="connsiteX51" fmla="*/ 1710185 w 2624585"/>
              <a:gd name="connsiteY51" fmla="*/ 144780 h 1722120"/>
              <a:gd name="connsiteX52" fmla="*/ 1954025 w 2624585"/>
              <a:gd name="connsiteY52" fmla="*/ 251460 h 1722120"/>
              <a:gd name="connsiteX53" fmla="*/ 2121665 w 2624585"/>
              <a:gd name="connsiteY53" fmla="*/ 281940 h 1722120"/>
              <a:gd name="connsiteX54" fmla="*/ 2327405 w 2624585"/>
              <a:gd name="connsiteY54" fmla="*/ 205740 h 1722120"/>
              <a:gd name="connsiteX55" fmla="*/ 2517905 w 2624585"/>
              <a:gd name="connsiteY55" fmla="*/ 198120 h 1722120"/>
              <a:gd name="connsiteX56" fmla="*/ 2624585 w 2624585"/>
              <a:gd name="connsiteY56" fmla="*/ 320040 h 1722120"/>
              <a:gd name="connsiteX57" fmla="*/ 2205485 w 2624585"/>
              <a:gd name="connsiteY57" fmla="*/ 480060 h 1722120"/>
              <a:gd name="connsiteX58" fmla="*/ 1755905 w 2624585"/>
              <a:gd name="connsiteY58" fmla="*/ 624840 h 1722120"/>
              <a:gd name="connsiteX0" fmla="*/ 1755905 w 2624585"/>
              <a:gd name="connsiteY0" fmla="*/ 662940 h 1722120"/>
              <a:gd name="connsiteX1" fmla="*/ 1733045 w 2624585"/>
              <a:gd name="connsiteY1" fmla="*/ 647700 h 1722120"/>
              <a:gd name="connsiteX2" fmla="*/ 1755905 w 2624585"/>
              <a:gd name="connsiteY2" fmla="*/ 632460 h 1722120"/>
              <a:gd name="connsiteX3" fmla="*/ 1710185 w 2624585"/>
              <a:gd name="connsiteY3" fmla="*/ 754380 h 1722120"/>
              <a:gd name="connsiteX4" fmla="*/ 1565405 w 2624585"/>
              <a:gd name="connsiteY4" fmla="*/ 899160 h 1722120"/>
              <a:gd name="connsiteX5" fmla="*/ 1512065 w 2624585"/>
              <a:gd name="connsiteY5" fmla="*/ 967740 h 1722120"/>
              <a:gd name="connsiteX6" fmla="*/ 1573025 w 2624585"/>
              <a:gd name="connsiteY6" fmla="*/ 1104900 h 1722120"/>
              <a:gd name="connsiteX7" fmla="*/ 1633985 w 2624585"/>
              <a:gd name="connsiteY7" fmla="*/ 1226820 h 1722120"/>
              <a:gd name="connsiteX8" fmla="*/ 1534925 w 2624585"/>
              <a:gd name="connsiteY8" fmla="*/ 1424940 h 1722120"/>
              <a:gd name="connsiteX9" fmla="*/ 1458725 w 2624585"/>
              <a:gd name="connsiteY9" fmla="*/ 1577340 h 1722120"/>
              <a:gd name="connsiteX10" fmla="*/ 1222505 w 2624585"/>
              <a:gd name="connsiteY10" fmla="*/ 1722120 h 1722120"/>
              <a:gd name="connsiteX11" fmla="*/ 940565 w 2624585"/>
              <a:gd name="connsiteY11" fmla="*/ 1592580 h 1722120"/>
              <a:gd name="connsiteX12" fmla="*/ 719585 w 2624585"/>
              <a:gd name="connsiteY12" fmla="*/ 1417320 h 1722120"/>
              <a:gd name="connsiteX13" fmla="*/ 536705 w 2624585"/>
              <a:gd name="connsiteY13" fmla="*/ 1234440 h 1722120"/>
              <a:gd name="connsiteX14" fmla="*/ 506225 w 2624585"/>
              <a:gd name="connsiteY14" fmla="*/ 1104900 h 1722120"/>
              <a:gd name="connsiteX15" fmla="*/ 498605 w 2624585"/>
              <a:gd name="connsiteY15" fmla="*/ 990600 h 1722120"/>
              <a:gd name="connsiteX16" fmla="*/ 483365 w 2624585"/>
              <a:gd name="connsiteY16" fmla="*/ 876300 h 1722120"/>
              <a:gd name="connsiteX17" fmla="*/ 452885 w 2624585"/>
              <a:gd name="connsiteY17" fmla="*/ 830580 h 1722120"/>
              <a:gd name="connsiteX18" fmla="*/ 338585 w 2624585"/>
              <a:gd name="connsiteY18" fmla="*/ 762000 h 1722120"/>
              <a:gd name="connsiteX19" fmla="*/ 224285 w 2624585"/>
              <a:gd name="connsiteY19" fmla="*/ 685800 h 1722120"/>
              <a:gd name="connsiteX20" fmla="*/ 193805 w 2624585"/>
              <a:gd name="connsiteY20" fmla="*/ 579120 h 1722120"/>
              <a:gd name="connsiteX21" fmla="*/ 178565 w 2624585"/>
              <a:gd name="connsiteY21" fmla="*/ 464820 h 1722120"/>
              <a:gd name="connsiteX22" fmla="*/ 178565 w 2624585"/>
              <a:gd name="connsiteY22" fmla="*/ 434340 h 1722120"/>
              <a:gd name="connsiteX23" fmla="*/ 178565 w 2624585"/>
              <a:gd name="connsiteY23" fmla="*/ 434340 h 1722120"/>
              <a:gd name="connsiteX24" fmla="*/ 132845 w 2624585"/>
              <a:gd name="connsiteY24" fmla="*/ 381000 h 1722120"/>
              <a:gd name="connsiteX25" fmla="*/ 102365 w 2624585"/>
              <a:gd name="connsiteY25" fmla="*/ 365760 h 1722120"/>
              <a:gd name="connsiteX26" fmla="*/ 87125 w 2624585"/>
              <a:gd name="connsiteY26" fmla="*/ 327660 h 1722120"/>
              <a:gd name="connsiteX27" fmla="*/ 10925 w 2624585"/>
              <a:gd name="connsiteY27" fmla="*/ 297180 h 1722120"/>
              <a:gd name="connsiteX28" fmla="*/ 3305 w 2624585"/>
              <a:gd name="connsiteY28" fmla="*/ 266700 h 1722120"/>
              <a:gd name="connsiteX29" fmla="*/ 117605 w 2624585"/>
              <a:gd name="connsiteY29" fmla="*/ 281940 h 1722120"/>
              <a:gd name="connsiteX30" fmla="*/ 132845 w 2624585"/>
              <a:gd name="connsiteY30" fmla="*/ 586740 h 1722120"/>
              <a:gd name="connsiteX31" fmla="*/ 148085 w 2624585"/>
              <a:gd name="connsiteY31" fmla="*/ 632460 h 1722120"/>
              <a:gd name="connsiteX32" fmla="*/ 209045 w 2624585"/>
              <a:gd name="connsiteY32" fmla="*/ 670560 h 1722120"/>
              <a:gd name="connsiteX33" fmla="*/ 231905 w 2624585"/>
              <a:gd name="connsiteY33" fmla="*/ 678180 h 1722120"/>
              <a:gd name="connsiteX34" fmla="*/ 315725 w 2624585"/>
              <a:gd name="connsiteY34" fmla="*/ 693420 h 1722120"/>
              <a:gd name="connsiteX35" fmla="*/ 513845 w 2624585"/>
              <a:gd name="connsiteY35" fmla="*/ 693420 h 1722120"/>
              <a:gd name="connsiteX36" fmla="*/ 262385 w 2624585"/>
              <a:gd name="connsiteY36" fmla="*/ 670560 h 1722120"/>
              <a:gd name="connsiteX37" fmla="*/ 231905 w 2624585"/>
              <a:gd name="connsiteY37" fmla="*/ 601980 h 1722120"/>
              <a:gd name="connsiteX38" fmla="*/ 231905 w 2624585"/>
              <a:gd name="connsiteY38" fmla="*/ 579120 h 1722120"/>
              <a:gd name="connsiteX39" fmla="*/ 224285 w 2624585"/>
              <a:gd name="connsiteY39" fmla="*/ 441960 h 1722120"/>
              <a:gd name="connsiteX40" fmla="*/ 262385 w 2624585"/>
              <a:gd name="connsiteY40" fmla="*/ 434340 h 1722120"/>
              <a:gd name="connsiteX41" fmla="*/ 285245 w 2624585"/>
              <a:gd name="connsiteY41" fmla="*/ 396240 h 1722120"/>
              <a:gd name="connsiteX42" fmla="*/ 239525 w 2624585"/>
              <a:gd name="connsiteY42" fmla="*/ 289560 h 1722120"/>
              <a:gd name="connsiteX43" fmla="*/ 224285 w 2624585"/>
              <a:gd name="connsiteY43" fmla="*/ 289560 h 1722120"/>
              <a:gd name="connsiteX44" fmla="*/ 186185 w 2624585"/>
              <a:gd name="connsiteY44" fmla="*/ 129540 h 1722120"/>
              <a:gd name="connsiteX45" fmla="*/ 300485 w 2624585"/>
              <a:gd name="connsiteY45" fmla="*/ 68580 h 1722120"/>
              <a:gd name="connsiteX46" fmla="*/ 772925 w 2624585"/>
              <a:gd name="connsiteY46" fmla="*/ 0 h 1722120"/>
              <a:gd name="connsiteX47" fmla="*/ 1108205 w 2624585"/>
              <a:gd name="connsiteY47" fmla="*/ 0 h 1722120"/>
              <a:gd name="connsiteX48" fmla="*/ 1329185 w 2624585"/>
              <a:gd name="connsiteY48" fmla="*/ 76200 h 1722120"/>
              <a:gd name="connsiteX49" fmla="*/ 1473965 w 2624585"/>
              <a:gd name="connsiteY49" fmla="*/ 144780 h 1722120"/>
              <a:gd name="connsiteX50" fmla="*/ 1710185 w 2624585"/>
              <a:gd name="connsiteY50" fmla="*/ 144780 h 1722120"/>
              <a:gd name="connsiteX51" fmla="*/ 1954025 w 2624585"/>
              <a:gd name="connsiteY51" fmla="*/ 251460 h 1722120"/>
              <a:gd name="connsiteX52" fmla="*/ 2121665 w 2624585"/>
              <a:gd name="connsiteY52" fmla="*/ 281940 h 1722120"/>
              <a:gd name="connsiteX53" fmla="*/ 2327405 w 2624585"/>
              <a:gd name="connsiteY53" fmla="*/ 205740 h 1722120"/>
              <a:gd name="connsiteX54" fmla="*/ 2517905 w 2624585"/>
              <a:gd name="connsiteY54" fmla="*/ 198120 h 1722120"/>
              <a:gd name="connsiteX55" fmla="*/ 2624585 w 2624585"/>
              <a:gd name="connsiteY55" fmla="*/ 320040 h 1722120"/>
              <a:gd name="connsiteX56" fmla="*/ 2205485 w 2624585"/>
              <a:gd name="connsiteY56" fmla="*/ 480060 h 1722120"/>
              <a:gd name="connsiteX57" fmla="*/ 1755905 w 2624585"/>
              <a:gd name="connsiteY57" fmla="*/ 624840 h 1722120"/>
              <a:gd name="connsiteX0" fmla="*/ 1755905 w 2624585"/>
              <a:gd name="connsiteY0" fmla="*/ 662940 h 1722120"/>
              <a:gd name="connsiteX1" fmla="*/ 1733045 w 2624585"/>
              <a:gd name="connsiteY1" fmla="*/ 647700 h 1722120"/>
              <a:gd name="connsiteX2" fmla="*/ 1755905 w 2624585"/>
              <a:gd name="connsiteY2" fmla="*/ 632460 h 1722120"/>
              <a:gd name="connsiteX3" fmla="*/ 1710185 w 2624585"/>
              <a:gd name="connsiteY3" fmla="*/ 754380 h 1722120"/>
              <a:gd name="connsiteX4" fmla="*/ 1565405 w 2624585"/>
              <a:gd name="connsiteY4" fmla="*/ 899160 h 1722120"/>
              <a:gd name="connsiteX5" fmla="*/ 1512065 w 2624585"/>
              <a:gd name="connsiteY5" fmla="*/ 967740 h 1722120"/>
              <a:gd name="connsiteX6" fmla="*/ 1573025 w 2624585"/>
              <a:gd name="connsiteY6" fmla="*/ 1104900 h 1722120"/>
              <a:gd name="connsiteX7" fmla="*/ 1633985 w 2624585"/>
              <a:gd name="connsiteY7" fmla="*/ 1226820 h 1722120"/>
              <a:gd name="connsiteX8" fmla="*/ 1534925 w 2624585"/>
              <a:gd name="connsiteY8" fmla="*/ 1424940 h 1722120"/>
              <a:gd name="connsiteX9" fmla="*/ 1458725 w 2624585"/>
              <a:gd name="connsiteY9" fmla="*/ 1577340 h 1722120"/>
              <a:gd name="connsiteX10" fmla="*/ 1222505 w 2624585"/>
              <a:gd name="connsiteY10" fmla="*/ 1722120 h 1722120"/>
              <a:gd name="connsiteX11" fmla="*/ 940565 w 2624585"/>
              <a:gd name="connsiteY11" fmla="*/ 1592580 h 1722120"/>
              <a:gd name="connsiteX12" fmla="*/ 719585 w 2624585"/>
              <a:gd name="connsiteY12" fmla="*/ 1417320 h 1722120"/>
              <a:gd name="connsiteX13" fmla="*/ 536705 w 2624585"/>
              <a:gd name="connsiteY13" fmla="*/ 1234440 h 1722120"/>
              <a:gd name="connsiteX14" fmla="*/ 506225 w 2624585"/>
              <a:gd name="connsiteY14" fmla="*/ 1104900 h 1722120"/>
              <a:gd name="connsiteX15" fmla="*/ 498605 w 2624585"/>
              <a:gd name="connsiteY15" fmla="*/ 990600 h 1722120"/>
              <a:gd name="connsiteX16" fmla="*/ 483365 w 2624585"/>
              <a:gd name="connsiteY16" fmla="*/ 876300 h 1722120"/>
              <a:gd name="connsiteX17" fmla="*/ 452885 w 2624585"/>
              <a:gd name="connsiteY17" fmla="*/ 830580 h 1722120"/>
              <a:gd name="connsiteX18" fmla="*/ 338585 w 2624585"/>
              <a:gd name="connsiteY18" fmla="*/ 762000 h 1722120"/>
              <a:gd name="connsiteX19" fmla="*/ 224285 w 2624585"/>
              <a:gd name="connsiteY19" fmla="*/ 685800 h 1722120"/>
              <a:gd name="connsiteX20" fmla="*/ 193805 w 2624585"/>
              <a:gd name="connsiteY20" fmla="*/ 579120 h 1722120"/>
              <a:gd name="connsiteX21" fmla="*/ 178565 w 2624585"/>
              <a:gd name="connsiteY21" fmla="*/ 464820 h 1722120"/>
              <a:gd name="connsiteX22" fmla="*/ 178565 w 2624585"/>
              <a:gd name="connsiteY22" fmla="*/ 434340 h 1722120"/>
              <a:gd name="connsiteX23" fmla="*/ 178565 w 2624585"/>
              <a:gd name="connsiteY23" fmla="*/ 434340 h 1722120"/>
              <a:gd name="connsiteX24" fmla="*/ 132845 w 2624585"/>
              <a:gd name="connsiteY24" fmla="*/ 381000 h 1722120"/>
              <a:gd name="connsiteX25" fmla="*/ 102365 w 2624585"/>
              <a:gd name="connsiteY25" fmla="*/ 365760 h 1722120"/>
              <a:gd name="connsiteX26" fmla="*/ 87125 w 2624585"/>
              <a:gd name="connsiteY26" fmla="*/ 327660 h 1722120"/>
              <a:gd name="connsiteX27" fmla="*/ 10925 w 2624585"/>
              <a:gd name="connsiteY27" fmla="*/ 297180 h 1722120"/>
              <a:gd name="connsiteX28" fmla="*/ 3305 w 2624585"/>
              <a:gd name="connsiteY28" fmla="*/ 266700 h 1722120"/>
              <a:gd name="connsiteX29" fmla="*/ 117605 w 2624585"/>
              <a:gd name="connsiteY29" fmla="*/ 281940 h 1722120"/>
              <a:gd name="connsiteX30" fmla="*/ 132845 w 2624585"/>
              <a:gd name="connsiteY30" fmla="*/ 586740 h 1722120"/>
              <a:gd name="connsiteX31" fmla="*/ 148085 w 2624585"/>
              <a:gd name="connsiteY31" fmla="*/ 632460 h 1722120"/>
              <a:gd name="connsiteX32" fmla="*/ 209045 w 2624585"/>
              <a:gd name="connsiteY32" fmla="*/ 670560 h 1722120"/>
              <a:gd name="connsiteX33" fmla="*/ 231905 w 2624585"/>
              <a:gd name="connsiteY33" fmla="*/ 678180 h 1722120"/>
              <a:gd name="connsiteX34" fmla="*/ 315725 w 2624585"/>
              <a:gd name="connsiteY34" fmla="*/ 693420 h 1722120"/>
              <a:gd name="connsiteX35" fmla="*/ 262385 w 2624585"/>
              <a:gd name="connsiteY35" fmla="*/ 670560 h 1722120"/>
              <a:gd name="connsiteX36" fmla="*/ 231905 w 2624585"/>
              <a:gd name="connsiteY36" fmla="*/ 601980 h 1722120"/>
              <a:gd name="connsiteX37" fmla="*/ 231905 w 2624585"/>
              <a:gd name="connsiteY37" fmla="*/ 579120 h 1722120"/>
              <a:gd name="connsiteX38" fmla="*/ 224285 w 2624585"/>
              <a:gd name="connsiteY38" fmla="*/ 441960 h 1722120"/>
              <a:gd name="connsiteX39" fmla="*/ 262385 w 2624585"/>
              <a:gd name="connsiteY39" fmla="*/ 434340 h 1722120"/>
              <a:gd name="connsiteX40" fmla="*/ 285245 w 2624585"/>
              <a:gd name="connsiteY40" fmla="*/ 396240 h 1722120"/>
              <a:gd name="connsiteX41" fmla="*/ 239525 w 2624585"/>
              <a:gd name="connsiteY41" fmla="*/ 289560 h 1722120"/>
              <a:gd name="connsiteX42" fmla="*/ 224285 w 2624585"/>
              <a:gd name="connsiteY42" fmla="*/ 289560 h 1722120"/>
              <a:gd name="connsiteX43" fmla="*/ 186185 w 2624585"/>
              <a:gd name="connsiteY43" fmla="*/ 129540 h 1722120"/>
              <a:gd name="connsiteX44" fmla="*/ 300485 w 2624585"/>
              <a:gd name="connsiteY44" fmla="*/ 68580 h 1722120"/>
              <a:gd name="connsiteX45" fmla="*/ 772925 w 2624585"/>
              <a:gd name="connsiteY45" fmla="*/ 0 h 1722120"/>
              <a:gd name="connsiteX46" fmla="*/ 1108205 w 2624585"/>
              <a:gd name="connsiteY46" fmla="*/ 0 h 1722120"/>
              <a:gd name="connsiteX47" fmla="*/ 1329185 w 2624585"/>
              <a:gd name="connsiteY47" fmla="*/ 76200 h 1722120"/>
              <a:gd name="connsiteX48" fmla="*/ 1473965 w 2624585"/>
              <a:gd name="connsiteY48" fmla="*/ 144780 h 1722120"/>
              <a:gd name="connsiteX49" fmla="*/ 1710185 w 2624585"/>
              <a:gd name="connsiteY49" fmla="*/ 144780 h 1722120"/>
              <a:gd name="connsiteX50" fmla="*/ 1954025 w 2624585"/>
              <a:gd name="connsiteY50" fmla="*/ 251460 h 1722120"/>
              <a:gd name="connsiteX51" fmla="*/ 2121665 w 2624585"/>
              <a:gd name="connsiteY51" fmla="*/ 281940 h 1722120"/>
              <a:gd name="connsiteX52" fmla="*/ 2327405 w 2624585"/>
              <a:gd name="connsiteY52" fmla="*/ 205740 h 1722120"/>
              <a:gd name="connsiteX53" fmla="*/ 2517905 w 2624585"/>
              <a:gd name="connsiteY53" fmla="*/ 198120 h 1722120"/>
              <a:gd name="connsiteX54" fmla="*/ 2624585 w 2624585"/>
              <a:gd name="connsiteY54" fmla="*/ 320040 h 1722120"/>
              <a:gd name="connsiteX55" fmla="*/ 2205485 w 2624585"/>
              <a:gd name="connsiteY55" fmla="*/ 480060 h 1722120"/>
              <a:gd name="connsiteX56" fmla="*/ 1755905 w 2624585"/>
              <a:gd name="connsiteY56" fmla="*/ 624840 h 1722120"/>
              <a:gd name="connsiteX0" fmla="*/ 1755905 w 2624585"/>
              <a:gd name="connsiteY0" fmla="*/ 662940 h 1722120"/>
              <a:gd name="connsiteX1" fmla="*/ 1733045 w 2624585"/>
              <a:gd name="connsiteY1" fmla="*/ 647700 h 1722120"/>
              <a:gd name="connsiteX2" fmla="*/ 1755905 w 2624585"/>
              <a:gd name="connsiteY2" fmla="*/ 632460 h 1722120"/>
              <a:gd name="connsiteX3" fmla="*/ 1710185 w 2624585"/>
              <a:gd name="connsiteY3" fmla="*/ 754380 h 1722120"/>
              <a:gd name="connsiteX4" fmla="*/ 1565405 w 2624585"/>
              <a:gd name="connsiteY4" fmla="*/ 899160 h 1722120"/>
              <a:gd name="connsiteX5" fmla="*/ 1512065 w 2624585"/>
              <a:gd name="connsiteY5" fmla="*/ 967740 h 1722120"/>
              <a:gd name="connsiteX6" fmla="*/ 1573025 w 2624585"/>
              <a:gd name="connsiteY6" fmla="*/ 1104900 h 1722120"/>
              <a:gd name="connsiteX7" fmla="*/ 1633985 w 2624585"/>
              <a:gd name="connsiteY7" fmla="*/ 1226820 h 1722120"/>
              <a:gd name="connsiteX8" fmla="*/ 1534925 w 2624585"/>
              <a:gd name="connsiteY8" fmla="*/ 1424940 h 1722120"/>
              <a:gd name="connsiteX9" fmla="*/ 1458725 w 2624585"/>
              <a:gd name="connsiteY9" fmla="*/ 1577340 h 1722120"/>
              <a:gd name="connsiteX10" fmla="*/ 1222505 w 2624585"/>
              <a:gd name="connsiteY10" fmla="*/ 1722120 h 1722120"/>
              <a:gd name="connsiteX11" fmla="*/ 940565 w 2624585"/>
              <a:gd name="connsiteY11" fmla="*/ 1592580 h 1722120"/>
              <a:gd name="connsiteX12" fmla="*/ 719585 w 2624585"/>
              <a:gd name="connsiteY12" fmla="*/ 1417320 h 1722120"/>
              <a:gd name="connsiteX13" fmla="*/ 536705 w 2624585"/>
              <a:gd name="connsiteY13" fmla="*/ 1234440 h 1722120"/>
              <a:gd name="connsiteX14" fmla="*/ 506225 w 2624585"/>
              <a:gd name="connsiteY14" fmla="*/ 1104900 h 1722120"/>
              <a:gd name="connsiteX15" fmla="*/ 498605 w 2624585"/>
              <a:gd name="connsiteY15" fmla="*/ 990600 h 1722120"/>
              <a:gd name="connsiteX16" fmla="*/ 483365 w 2624585"/>
              <a:gd name="connsiteY16" fmla="*/ 876300 h 1722120"/>
              <a:gd name="connsiteX17" fmla="*/ 452885 w 2624585"/>
              <a:gd name="connsiteY17" fmla="*/ 830580 h 1722120"/>
              <a:gd name="connsiteX18" fmla="*/ 338585 w 2624585"/>
              <a:gd name="connsiteY18" fmla="*/ 762000 h 1722120"/>
              <a:gd name="connsiteX19" fmla="*/ 224285 w 2624585"/>
              <a:gd name="connsiteY19" fmla="*/ 685800 h 1722120"/>
              <a:gd name="connsiteX20" fmla="*/ 193805 w 2624585"/>
              <a:gd name="connsiteY20" fmla="*/ 579120 h 1722120"/>
              <a:gd name="connsiteX21" fmla="*/ 178565 w 2624585"/>
              <a:gd name="connsiteY21" fmla="*/ 464820 h 1722120"/>
              <a:gd name="connsiteX22" fmla="*/ 178565 w 2624585"/>
              <a:gd name="connsiteY22" fmla="*/ 434340 h 1722120"/>
              <a:gd name="connsiteX23" fmla="*/ 178565 w 2624585"/>
              <a:gd name="connsiteY23" fmla="*/ 434340 h 1722120"/>
              <a:gd name="connsiteX24" fmla="*/ 132845 w 2624585"/>
              <a:gd name="connsiteY24" fmla="*/ 381000 h 1722120"/>
              <a:gd name="connsiteX25" fmla="*/ 102365 w 2624585"/>
              <a:gd name="connsiteY25" fmla="*/ 365760 h 1722120"/>
              <a:gd name="connsiteX26" fmla="*/ 87125 w 2624585"/>
              <a:gd name="connsiteY26" fmla="*/ 327660 h 1722120"/>
              <a:gd name="connsiteX27" fmla="*/ 10925 w 2624585"/>
              <a:gd name="connsiteY27" fmla="*/ 297180 h 1722120"/>
              <a:gd name="connsiteX28" fmla="*/ 3305 w 2624585"/>
              <a:gd name="connsiteY28" fmla="*/ 266700 h 1722120"/>
              <a:gd name="connsiteX29" fmla="*/ 117605 w 2624585"/>
              <a:gd name="connsiteY29" fmla="*/ 281940 h 1722120"/>
              <a:gd name="connsiteX30" fmla="*/ 132845 w 2624585"/>
              <a:gd name="connsiteY30" fmla="*/ 586740 h 1722120"/>
              <a:gd name="connsiteX31" fmla="*/ 148085 w 2624585"/>
              <a:gd name="connsiteY31" fmla="*/ 632460 h 1722120"/>
              <a:gd name="connsiteX32" fmla="*/ 209045 w 2624585"/>
              <a:gd name="connsiteY32" fmla="*/ 670560 h 1722120"/>
              <a:gd name="connsiteX33" fmla="*/ 231905 w 2624585"/>
              <a:gd name="connsiteY33" fmla="*/ 678180 h 1722120"/>
              <a:gd name="connsiteX34" fmla="*/ 262385 w 2624585"/>
              <a:gd name="connsiteY34" fmla="*/ 670560 h 1722120"/>
              <a:gd name="connsiteX35" fmla="*/ 231905 w 2624585"/>
              <a:gd name="connsiteY35" fmla="*/ 601980 h 1722120"/>
              <a:gd name="connsiteX36" fmla="*/ 231905 w 2624585"/>
              <a:gd name="connsiteY36" fmla="*/ 579120 h 1722120"/>
              <a:gd name="connsiteX37" fmla="*/ 224285 w 2624585"/>
              <a:gd name="connsiteY37" fmla="*/ 441960 h 1722120"/>
              <a:gd name="connsiteX38" fmla="*/ 262385 w 2624585"/>
              <a:gd name="connsiteY38" fmla="*/ 434340 h 1722120"/>
              <a:gd name="connsiteX39" fmla="*/ 285245 w 2624585"/>
              <a:gd name="connsiteY39" fmla="*/ 396240 h 1722120"/>
              <a:gd name="connsiteX40" fmla="*/ 239525 w 2624585"/>
              <a:gd name="connsiteY40" fmla="*/ 289560 h 1722120"/>
              <a:gd name="connsiteX41" fmla="*/ 224285 w 2624585"/>
              <a:gd name="connsiteY41" fmla="*/ 289560 h 1722120"/>
              <a:gd name="connsiteX42" fmla="*/ 186185 w 2624585"/>
              <a:gd name="connsiteY42" fmla="*/ 129540 h 1722120"/>
              <a:gd name="connsiteX43" fmla="*/ 300485 w 2624585"/>
              <a:gd name="connsiteY43" fmla="*/ 68580 h 1722120"/>
              <a:gd name="connsiteX44" fmla="*/ 772925 w 2624585"/>
              <a:gd name="connsiteY44" fmla="*/ 0 h 1722120"/>
              <a:gd name="connsiteX45" fmla="*/ 1108205 w 2624585"/>
              <a:gd name="connsiteY45" fmla="*/ 0 h 1722120"/>
              <a:gd name="connsiteX46" fmla="*/ 1329185 w 2624585"/>
              <a:gd name="connsiteY46" fmla="*/ 76200 h 1722120"/>
              <a:gd name="connsiteX47" fmla="*/ 1473965 w 2624585"/>
              <a:gd name="connsiteY47" fmla="*/ 144780 h 1722120"/>
              <a:gd name="connsiteX48" fmla="*/ 1710185 w 2624585"/>
              <a:gd name="connsiteY48" fmla="*/ 144780 h 1722120"/>
              <a:gd name="connsiteX49" fmla="*/ 1954025 w 2624585"/>
              <a:gd name="connsiteY49" fmla="*/ 251460 h 1722120"/>
              <a:gd name="connsiteX50" fmla="*/ 2121665 w 2624585"/>
              <a:gd name="connsiteY50" fmla="*/ 281940 h 1722120"/>
              <a:gd name="connsiteX51" fmla="*/ 2327405 w 2624585"/>
              <a:gd name="connsiteY51" fmla="*/ 205740 h 1722120"/>
              <a:gd name="connsiteX52" fmla="*/ 2517905 w 2624585"/>
              <a:gd name="connsiteY52" fmla="*/ 198120 h 1722120"/>
              <a:gd name="connsiteX53" fmla="*/ 2624585 w 2624585"/>
              <a:gd name="connsiteY53" fmla="*/ 320040 h 1722120"/>
              <a:gd name="connsiteX54" fmla="*/ 2205485 w 2624585"/>
              <a:gd name="connsiteY54" fmla="*/ 480060 h 1722120"/>
              <a:gd name="connsiteX55" fmla="*/ 1755905 w 2624585"/>
              <a:gd name="connsiteY55" fmla="*/ 624840 h 1722120"/>
              <a:gd name="connsiteX0" fmla="*/ 1760421 w 2629101"/>
              <a:gd name="connsiteY0" fmla="*/ 662940 h 1722120"/>
              <a:gd name="connsiteX1" fmla="*/ 1737561 w 2629101"/>
              <a:gd name="connsiteY1" fmla="*/ 647700 h 1722120"/>
              <a:gd name="connsiteX2" fmla="*/ 1760421 w 2629101"/>
              <a:gd name="connsiteY2" fmla="*/ 632460 h 1722120"/>
              <a:gd name="connsiteX3" fmla="*/ 1714701 w 2629101"/>
              <a:gd name="connsiteY3" fmla="*/ 754380 h 1722120"/>
              <a:gd name="connsiteX4" fmla="*/ 1569921 w 2629101"/>
              <a:gd name="connsiteY4" fmla="*/ 899160 h 1722120"/>
              <a:gd name="connsiteX5" fmla="*/ 1516581 w 2629101"/>
              <a:gd name="connsiteY5" fmla="*/ 967740 h 1722120"/>
              <a:gd name="connsiteX6" fmla="*/ 1577541 w 2629101"/>
              <a:gd name="connsiteY6" fmla="*/ 1104900 h 1722120"/>
              <a:gd name="connsiteX7" fmla="*/ 1638501 w 2629101"/>
              <a:gd name="connsiteY7" fmla="*/ 1226820 h 1722120"/>
              <a:gd name="connsiteX8" fmla="*/ 1539441 w 2629101"/>
              <a:gd name="connsiteY8" fmla="*/ 1424940 h 1722120"/>
              <a:gd name="connsiteX9" fmla="*/ 1463241 w 2629101"/>
              <a:gd name="connsiteY9" fmla="*/ 1577340 h 1722120"/>
              <a:gd name="connsiteX10" fmla="*/ 1227021 w 2629101"/>
              <a:gd name="connsiteY10" fmla="*/ 1722120 h 1722120"/>
              <a:gd name="connsiteX11" fmla="*/ 945081 w 2629101"/>
              <a:gd name="connsiteY11" fmla="*/ 1592580 h 1722120"/>
              <a:gd name="connsiteX12" fmla="*/ 724101 w 2629101"/>
              <a:gd name="connsiteY12" fmla="*/ 1417320 h 1722120"/>
              <a:gd name="connsiteX13" fmla="*/ 541221 w 2629101"/>
              <a:gd name="connsiteY13" fmla="*/ 1234440 h 1722120"/>
              <a:gd name="connsiteX14" fmla="*/ 510741 w 2629101"/>
              <a:gd name="connsiteY14" fmla="*/ 1104900 h 1722120"/>
              <a:gd name="connsiteX15" fmla="*/ 503121 w 2629101"/>
              <a:gd name="connsiteY15" fmla="*/ 990600 h 1722120"/>
              <a:gd name="connsiteX16" fmla="*/ 487881 w 2629101"/>
              <a:gd name="connsiteY16" fmla="*/ 876300 h 1722120"/>
              <a:gd name="connsiteX17" fmla="*/ 457401 w 2629101"/>
              <a:gd name="connsiteY17" fmla="*/ 830580 h 1722120"/>
              <a:gd name="connsiteX18" fmla="*/ 343101 w 2629101"/>
              <a:gd name="connsiteY18" fmla="*/ 762000 h 1722120"/>
              <a:gd name="connsiteX19" fmla="*/ 228801 w 2629101"/>
              <a:gd name="connsiteY19" fmla="*/ 685800 h 1722120"/>
              <a:gd name="connsiteX20" fmla="*/ 198321 w 2629101"/>
              <a:gd name="connsiteY20" fmla="*/ 579120 h 1722120"/>
              <a:gd name="connsiteX21" fmla="*/ 183081 w 2629101"/>
              <a:gd name="connsiteY21" fmla="*/ 464820 h 1722120"/>
              <a:gd name="connsiteX22" fmla="*/ 183081 w 2629101"/>
              <a:gd name="connsiteY22" fmla="*/ 434340 h 1722120"/>
              <a:gd name="connsiteX23" fmla="*/ 183081 w 2629101"/>
              <a:gd name="connsiteY23" fmla="*/ 434340 h 1722120"/>
              <a:gd name="connsiteX24" fmla="*/ 137361 w 2629101"/>
              <a:gd name="connsiteY24" fmla="*/ 381000 h 1722120"/>
              <a:gd name="connsiteX25" fmla="*/ 106881 w 2629101"/>
              <a:gd name="connsiteY25" fmla="*/ 365760 h 1722120"/>
              <a:gd name="connsiteX26" fmla="*/ 91641 w 2629101"/>
              <a:gd name="connsiteY26" fmla="*/ 327660 h 1722120"/>
              <a:gd name="connsiteX27" fmla="*/ 15441 w 2629101"/>
              <a:gd name="connsiteY27" fmla="*/ 297180 h 1722120"/>
              <a:gd name="connsiteX28" fmla="*/ 7821 w 2629101"/>
              <a:gd name="connsiteY28" fmla="*/ 266700 h 1722120"/>
              <a:gd name="connsiteX29" fmla="*/ 137361 w 2629101"/>
              <a:gd name="connsiteY29" fmla="*/ 586740 h 1722120"/>
              <a:gd name="connsiteX30" fmla="*/ 152601 w 2629101"/>
              <a:gd name="connsiteY30" fmla="*/ 632460 h 1722120"/>
              <a:gd name="connsiteX31" fmla="*/ 213561 w 2629101"/>
              <a:gd name="connsiteY31" fmla="*/ 670560 h 1722120"/>
              <a:gd name="connsiteX32" fmla="*/ 236421 w 2629101"/>
              <a:gd name="connsiteY32" fmla="*/ 678180 h 1722120"/>
              <a:gd name="connsiteX33" fmla="*/ 266901 w 2629101"/>
              <a:gd name="connsiteY33" fmla="*/ 670560 h 1722120"/>
              <a:gd name="connsiteX34" fmla="*/ 236421 w 2629101"/>
              <a:gd name="connsiteY34" fmla="*/ 601980 h 1722120"/>
              <a:gd name="connsiteX35" fmla="*/ 236421 w 2629101"/>
              <a:gd name="connsiteY35" fmla="*/ 579120 h 1722120"/>
              <a:gd name="connsiteX36" fmla="*/ 228801 w 2629101"/>
              <a:gd name="connsiteY36" fmla="*/ 441960 h 1722120"/>
              <a:gd name="connsiteX37" fmla="*/ 266901 w 2629101"/>
              <a:gd name="connsiteY37" fmla="*/ 434340 h 1722120"/>
              <a:gd name="connsiteX38" fmla="*/ 289761 w 2629101"/>
              <a:gd name="connsiteY38" fmla="*/ 396240 h 1722120"/>
              <a:gd name="connsiteX39" fmla="*/ 244041 w 2629101"/>
              <a:gd name="connsiteY39" fmla="*/ 289560 h 1722120"/>
              <a:gd name="connsiteX40" fmla="*/ 228801 w 2629101"/>
              <a:gd name="connsiteY40" fmla="*/ 289560 h 1722120"/>
              <a:gd name="connsiteX41" fmla="*/ 190701 w 2629101"/>
              <a:gd name="connsiteY41" fmla="*/ 129540 h 1722120"/>
              <a:gd name="connsiteX42" fmla="*/ 305001 w 2629101"/>
              <a:gd name="connsiteY42" fmla="*/ 68580 h 1722120"/>
              <a:gd name="connsiteX43" fmla="*/ 777441 w 2629101"/>
              <a:gd name="connsiteY43" fmla="*/ 0 h 1722120"/>
              <a:gd name="connsiteX44" fmla="*/ 1112721 w 2629101"/>
              <a:gd name="connsiteY44" fmla="*/ 0 h 1722120"/>
              <a:gd name="connsiteX45" fmla="*/ 1333701 w 2629101"/>
              <a:gd name="connsiteY45" fmla="*/ 76200 h 1722120"/>
              <a:gd name="connsiteX46" fmla="*/ 1478481 w 2629101"/>
              <a:gd name="connsiteY46" fmla="*/ 144780 h 1722120"/>
              <a:gd name="connsiteX47" fmla="*/ 1714701 w 2629101"/>
              <a:gd name="connsiteY47" fmla="*/ 144780 h 1722120"/>
              <a:gd name="connsiteX48" fmla="*/ 1958541 w 2629101"/>
              <a:gd name="connsiteY48" fmla="*/ 251460 h 1722120"/>
              <a:gd name="connsiteX49" fmla="*/ 2126181 w 2629101"/>
              <a:gd name="connsiteY49" fmla="*/ 281940 h 1722120"/>
              <a:gd name="connsiteX50" fmla="*/ 2331921 w 2629101"/>
              <a:gd name="connsiteY50" fmla="*/ 205740 h 1722120"/>
              <a:gd name="connsiteX51" fmla="*/ 2522421 w 2629101"/>
              <a:gd name="connsiteY51" fmla="*/ 198120 h 1722120"/>
              <a:gd name="connsiteX52" fmla="*/ 2629101 w 2629101"/>
              <a:gd name="connsiteY52" fmla="*/ 320040 h 1722120"/>
              <a:gd name="connsiteX53" fmla="*/ 2210001 w 2629101"/>
              <a:gd name="connsiteY53" fmla="*/ 480060 h 1722120"/>
              <a:gd name="connsiteX54" fmla="*/ 1760421 w 2629101"/>
              <a:gd name="connsiteY54" fmla="*/ 624840 h 1722120"/>
              <a:gd name="connsiteX0" fmla="*/ 1744980 w 2613660"/>
              <a:gd name="connsiteY0" fmla="*/ 662940 h 1722120"/>
              <a:gd name="connsiteX1" fmla="*/ 1722120 w 2613660"/>
              <a:gd name="connsiteY1" fmla="*/ 647700 h 1722120"/>
              <a:gd name="connsiteX2" fmla="*/ 1744980 w 2613660"/>
              <a:gd name="connsiteY2" fmla="*/ 632460 h 1722120"/>
              <a:gd name="connsiteX3" fmla="*/ 1699260 w 2613660"/>
              <a:gd name="connsiteY3" fmla="*/ 754380 h 1722120"/>
              <a:gd name="connsiteX4" fmla="*/ 1554480 w 2613660"/>
              <a:gd name="connsiteY4" fmla="*/ 899160 h 1722120"/>
              <a:gd name="connsiteX5" fmla="*/ 1501140 w 2613660"/>
              <a:gd name="connsiteY5" fmla="*/ 967740 h 1722120"/>
              <a:gd name="connsiteX6" fmla="*/ 1562100 w 2613660"/>
              <a:gd name="connsiteY6" fmla="*/ 1104900 h 1722120"/>
              <a:gd name="connsiteX7" fmla="*/ 1623060 w 2613660"/>
              <a:gd name="connsiteY7" fmla="*/ 1226820 h 1722120"/>
              <a:gd name="connsiteX8" fmla="*/ 1524000 w 2613660"/>
              <a:gd name="connsiteY8" fmla="*/ 1424940 h 1722120"/>
              <a:gd name="connsiteX9" fmla="*/ 1447800 w 2613660"/>
              <a:gd name="connsiteY9" fmla="*/ 1577340 h 1722120"/>
              <a:gd name="connsiteX10" fmla="*/ 1211580 w 2613660"/>
              <a:gd name="connsiteY10" fmla="*/ 1722120 h 1722120"/>
              <a:gd name="connsiteX11" fmla="*/ 929640 w 2613660"/>
              <a:gd name="connsiteY11" fmla="*/ 1592580 h 1722120"/>
              <a:gd name="connsiteX12" fmla="*/ 708660 w 2613660"/>
              <a:gd name="connsiteY12" fmla="*/ 1417320 h 1722120"/>
              <a:gd name="connsiteX13" fmla="*/ 525780 w 2613660"/>
              <a:gd name="connsiteY13" fmla="*/ 1234440 h 1722120"/>
              <a:gd name="connsiteX14" fmla="*/ 495300 w 2613660"/>
              <a:gd name="connsiteY14" fmla="*/ 1104900 h 1722120"/>
              <a:gd name="connsiteX15" fmla="*/ 487680 w 2613660"/>
              <a:gd name="connsiteY15" fmla="*/ 990600 h 1722120"/>
              <a:gd name="connsiteX16" fmla="*/ 472440 w 2613660"/>
              <a:gd name="connsiteY16" fmla="*/ 876300 h 1722120"/>
              <a:gd name="connsiteX17" fmla="*/ 441960 w 2613660"/>
              <a:gd name="connsiteY17" fmla="*/ 830580 h 1722120"/>
              <a:gd name="connsiteX18" fmla="*/ 327660 w 2613660"/>
              <a:gd name="connsiteY18" fmla="*/ 762000 h 1722120"/>
              <a:gd name="connsiteX19" fmla="*/ 213360 w 2613660"/>
              <a:gd name="connsiteY19" fmla="*/ 685800 h 1722120"/>
              <a:gd name="connsiteX20" fmla="*/ 182880 w 2613660"/>
              <a:gd name="connsiteY20" fmla="*/ 579120 h 1722120"/>
              <a:gd name="connsiteX21" fmla="*/ 167640 w 2613660"/>
              <a:gd name="connsiteY21" fmla="*/ 464820 h 1722120"/>
              <a:gd name="connsiteX22" fmla="*/ 167640 w 2613660"/>
              <a:gd name="connsiteY22" fmla="*/ 434340 h 1722120"/>
              <a:gd name="connsiteX23" fmla="*/ 167640 w 2613660"/>
              <a:gd name="connsiteY23" fmla="*/ 434340 h 1722120"/>
              <a:gd name="connsiteX24" fmla="*/ 121920 w 2613660"/>
              <a:gd name="connsiteY24" fmla="*/ 381000 h 1722120"/>
              <a:gd name="connsiteX25" fmla="*/ 91440 w 2613660"/>
              <a:gd name="connsiteY25" fmla="*/ 365760 h 1722120"/>
              <a:gd name="connsiteX26" fmla="*/ 76200 w 2613660"/>
              <a:gd name="connsiteY26" fmla="*/ 327660 h 1722120"/>
              <a:gd name="connsiteX27" fmla="*/ 0 w 2613660"/>
              <a:gd name="connsiteY27" fmla="*/ 297180 h 1722120"/>
              <a:gd name="connsiteX28" fmla="*/ 121920 w 2613660"/>
              <a:gd name="connsiteY28" fmla="*/ 586740 h 1722120"/>
              <a:gd name="connsiteX29" fmla="*/ 137160 w 2613660"/>
              <a:gd name="connsiteY29" fmla="*/ 632460 h 1722120"/>
              <a:gd name="connsiteX30" fmla="*/ 198120 w 2613660"/>
              <a:gd name="connsiteY30" fmla="*/ 670560 h 1722120"/>
              <a:gd name="connsiteX31" fmla="*/ 220980 w 2613660"/>
              <a:gd name="connsiteY31" fmla="*/ 678180 h 1722120"/>
              <a:gd name="connsiteX32" fmla="*/ 251460 w 2613660"/>
              <a:gd name="connsiteY32" fmla="*/ 670560 h 1722120"/>
              <a:gd name="connsiteX33" fmla="*/ 220980 w 2613660"/>
              <a:gd name="connsiteY33" fmla="*/ 601980 h 1722120"/>
              <a:gd name="connsiteX34" fmla="*/ 220980 w 2613660"/>
              <a:gd name="connsiteY34" fmla="*/ 579120 h 1722120"/>
              <a:gd name="connsiteX35" fmla="*/ 213360 w 2613660"/>
              <a:gd name="connsiteY35" fmla="*/ 441960 h 1722120"/>
              <a:gd name="connsiteX36" fmla="*/ 251460 w 2613660"/>
              <a:gd name="connsiteY36" fmla="*/ 434340 h 1722120"/>
              <a:gd name="connsiteX37" fmla="*/ 274320 w 2613660"/>
              <a:gd name="connsiteY37" fmla="*/ 396240 h 1722120"/>
              <a:gd name="connsiteX38" fmla="*/ 228600 w 2613660"/>
              <a:gd name="connsiteY38" fmla="*/ 289560 h 1722120"/>
              <a:gd name="connsiteX39" fmla="*/ 213360 w 2613660"/>
              <a:gd name="connsiteY39" fmla="*/ 289560 h 1722120"/>
              <a:gd name="connsiteX40" fmla="*/ 175260 w 2613660"/>
              <a:gd name="connsiteY40" fmla="*/ 129540 h 1722120"/>
              <a:gd name="connsiteX41" fmla="*/ 289560 w 2613660"/>
              <a:gd name="connsiteY41" fmla="*/ 68580 h 1722120"/>
              <a:gd name="connsiteX42" fmla="*/ 762000 w 2613660"/>
              <a:gd name="connsiteY42" fmla="*/ 0 h 1722120"/>
              <a:gd name="connsiteX43" fmla="*/ 1097280 w 2613660"/>
              <a:gd name="connsiteY43" fmla="*/ 0 h 1722120"/>
              <a:gd name="connsiteX44" fmla="*/ 1318260 w 2613660"/>
              <a:gd name="connsiteY44" fmla="*/ 76200 h 1722120"/>
              <a:gd name="connsiteX45" fmla="*/ 1463040 w 2613660"/>
              <a:gd name="connsiteY45" fmla="*/ 144780 h 1722120"/>
              <a:gd name="connsiteX46" fmla="*/ 1699260 w 2613660"/>
              <a:gd name="connsiteY46" fmla="*/ 144780 h 1722120"/>
              <a:gd name="connsiteX47" fmla="*/ 1943100 w 2613660"/>
              <a:gd name="connsiteY47" fmla="*/ 251460 h 1722120"/>
              <a:gd name="connsiteX48" fmla="*/ 2110740 w 2613660"/>
              <a:gd name="connsiteY48" fmla="*/ 281940 h 1722120"/>
              <a:gd name="connsiteX49" fmla="*/ 2316480 w 2613660"/>
              <a:gd name="connsiteY49" fmla="*/ 205740 h 1722120"/>
              <a:gd name="connsiteX50" fmla="*/ 2506980 w 2613660"/>
              <a:gd name="connsiteY50" fmla="*/ 198120 h 1722120"/>
              <a:gd name="connsiteX51" fmla="*/ 2613660 w 2613660"/>
              <a:gd name="connsiteY51" fmla="*/ 320040 h 1722120"/>
              <a:gd name="connsiteX52" fmla="*/ 2194560 w 2613660"/>
              <a:gd name="connsiteY52" fmla="*/ 480060 h 1722120"/>
              <a:gd name="connsiteX53" fmla="*/ 1744980 w 2613660"/>
              <a:gd name="connsiteY53" fmla="*/ 624840 h 1722120"/>
              <a:gd name="connsiteX0" fmla="*/ 1670034 w 2538714"/>
              <a:gd name="connsiteY0" fmla="*/ 662940 h 1722120"/>
              <a:gd name="connsiteX1" fmla="*/ 1647174 w 2538714"/>
              <a:gd name="connsiteY1" fmla="*/ 647700 h 1722120"/>
              <a:gd name="connsiteX2" fmla="*/ 1670034 w 2538714"/>
              <a:gd name="connsiteY2" fmla="*/ 632460 h 1722120"/>
              <a:gd name="connsiteX3" fmla="*/ 1624314 w 2538714"/>
              <a:gd name="connsiteY3" fmla="*/ 754380 h 1722120"/>
              <a:gd name="connsiteX4" fmla="*/ 1479534 w 2538714"/>
              <a:gd name="connsiteY4" fmla="*/ 899160 h 1722120"/>
              <a:gd name="connsiteX5" fmla="*/ 1426194 w 2538714"/>
              <a:gd name="connsiteY5" fmla="*/ 967740 h 1722120"/>
              <a:gd name="connsiteX6" fmla="*/ 1487154 w 2538714"/>
              <a:gd name="connsiteY6" fmla="*/ 1104900 h 1722120"/>
              <a:gd name="connsiteX7" fmla="*/ 1548114 w 2538714"/>
              <a:gd name="connsiteY7" fmla="*/ 1226820 h 1722120"/>
              <a:gd name="connsiteX8" fmla="*/ 1449054 w 2538714"/>
              <a:gd name="connsiteY8" fmla="*/ 1424940 h 1722120"/>
              <a:gd name="connsiteX9" fmla="*/ 1372854 w 2538714"/>
              <a:gd name="connsiteY9" fmla="*/ 1577340 h 1722120"/>
              <a:gd name="connsiteX10" fmla="*/ 1136634 w 2538714"/>
              <a:gd name="connsiteY10" fmla="*/ 1722120 h 1722120"/>
              <a:gd name="connsiteX11" fmla="*/ 854694 w 2538714"/>
              <a:gd name="connsiteY11" fmla="*/ 1592580 h 1722120"/>
              <a:gd name="connsiteX12" fmla="*/ 633714 w 2538714"/>
              <a:gd name="connsiteY12" fmla="*/ 1417320 h 1722120"/>
              <a:gd name="connsiteX13" fmla="*/ 450834 w 2538714"/>
              <a:gd name="connsiteY13" fmla="*/ 1234440 h 1722120"/>
              <a:gd name="connsiteX14" fmla="*/ 420354 w 2538714"/>
              <a:gd name="connsiteY14" fmla="*/ 1104900 h 1722120"/>
              <a:gd name="connsiteX15" fmla="*/ 412734 w 2538714"/>
              <a:gd name="connsiteY15" fmla="*/ 990600 h 1722120"/>
              <a:gd name="connsiteX16" fmla="*/ 397494 w 2538714"/>
              <a:gd name="connsiteY16" fmla="*/ 876300 h 1722120"/>
              <a:gd name="connsiteX17" fmla="*/ 367014 w 2538714"/>
              <a:gd name="connsiteY17" fmla="*/ 830580 h 1722120"/>
              <a:gd name="connsiteX18" fmla="*/ 252714 w 2538714"/>
              <a:gd name="connsiteY18" fmla="*/ 762000 h 1722120"/>
              <a:gd name="connsiteX19" fmla="*/ 138414 w 2538714"/>
              <a:gd name="connsiteY19" fmla="*/ 685800 h 1722120"/>
              <a:gd name="connsiteX20" fmla="*/ 107934 w 2538714"/>
              <a:gd name="connsiteY20" fmla="*/ 579120 h 1722120"/>
              <a:gd name="connsiteX21" fmla="*/ 92694 w 2538714"/>
              <a:gd name="connsiteY21" fmla="*/ 464820 h 1722120"/>
              <a:gd name="connsiteX22" fmla="*/ 92694 w 2538714"/>
              <a:gd name="connsiteY22" fmla="*/ 434340 h 1722120"/>
              <a:gd name="connsiteX23" fmla="*/ 92694 w 2538714"/>
              <a:gd name="connsiteY23" fmla="*/ 434340 h 1722120"/>
              <a:gd name="connsiteX24" fmla="*/ 46974 w 2538714"/>
              <a:gd name="connsiteY24" fmla="*/ 381000 h 1722120"/>
              <a:gd name="connsiteX25" fmla="*/ 16494 w 2538714"/>
              <a:gd name="connsiteY25" fmla="*/ 365760 h 1722120"/>
              <a:gd name="connsiteX26" fmla="*/ 1254 w 2538714"/>
              <a:gd name="connsiteY26" fmla="*/ 327660 h 1722120"/>
              <a:gd name="connsiteX27" fmla="*/ 46974 w 2538714"/>
              <a:gd name="connsiteY27" fmla="*/ 586740 h 1722120"/>
              <a:gd name="connsiteX28" fmla="*/ 62214 w 2538714"/>
              <a:gd name="connsiteY28" fmla="*/ 632460 h 1722120"/>
              <a:gd name="connsiteX29" fmla="*/ 123174 w 2538714"/>
              <a:gd name="connsiteY29" fmla="*/ 670560 h 1722120"/>
              <a:gd name="connsiteX30" fmla="*/ 146034 w 2538714"/>
              <a:gd name="connsiteY30" fmla="*/ 678180 h 1722120"/>
              <a:gd name="connsiteX31" fmla="*/ 176514 w 2538714"/>
              <a:gd name="connsiteY31" fmla="*/ 670560 h 1722120"/>
              <a:gd name="connsiteX32" fmla="*/ 146034 w 2538714"/>
              <a:gd name="connsiteY32" fmla="*/ 601980 h 1722120"/>
              <a:gd name="connsiteX33" fmla="*/ 146034 w 2538714"/>
              <a:gd name="connsiteY33" fmla="*/ 579120 h 1722120"/>
              <a:gd name="connsiteX34" fmla="*/ 138414 w 2538714"/>
              <a:gd name="connsiteY34" fmla="*/ 441960 h 1722120"/>
              <a:gd name="connsiteX35" fmla="*/ 176514 w 2538714"/>
              <a:gd name="connsiteY35" fmla="*/ 434340 h 1722120"/>
              <a:gd name="connsiteX36" fmla="*/ 199374 w 2538714"/>
              <a:gd name="connsiteY36" fmla="*/ 396240 h 1722120"/>
              <a:gd name="connsiteX37" fmla="*/ 153654 w 2538714"/>
              <a:gd name="connsiteY37" fmla="*/ 289560 h 1722120"/>
              <a:gd name="connsiteX38" fmla="*/ 138414 w 2538714"/>
              <a:gd name="connsiteY38" fmla="*/ 289560 h 1722120"/>
              <a:gd name="connsiteX39" fmla="*/ 100314 w 2538714"/>
              <a:gd name="connsiteY39" fmla="*/ 129540 h 1722120"/>
              <a:gd name="connsiteX40" fmla="*/ 214614 w 2538714"/>
              <a:gd name="connsiteY40" fmla="*/ 68580 h 1722120"/>
              <a:gd name="connsiteX41" fmla="*/ 687054 w 2538714"/>
              <a:gd name="connsiteY41" fmla="*/ 0 h 1722120"/>
              <a:gd name="connsiteX42" fmla="*/ 1022334 w 2538714"/>
              <a:gd name="connsiteY42" fmla="*/ 0 h 1722120"/>
              <a:gd name="connsiteX43" fmla="*/ 1243314 w 2538714"/>
              <a:gd name="connsiteY43" fmla="*/ 76200 h 1722120"/>
              <a:gd name="connsiteX44" fmla="*/ 1388094 w 2538714"/>
              <a:gd name="connsiteY44" fmla="*/ 144780 h 1722120"/>
              <a:gd name="connsiteX45" fmla="*/ 1624314 w 2538714"/>
              <a:gd name="connsiteY45" fmla="*/ 144780 h 1722120"/>
              <a:gd name="connsiteX46" fmla="*/ 1868154 w 2538714"/>
              <a:gd name="connsiteY46" fmla="*/ 251460 h 1722120"/>
              <a:gd name="connsiteX47" fmla="*/ 2035794 w 2538714"/>
              <a:gd name="connsiteY47" fmla="*/ 281940 h 1722120"/>
              <a:gd name="connsiteX48" fmla="*/ 2241534 w 2538714"/>
              <a:gd name="connsiteY48" fmla="*/ 205740 h 1722120"/>
              <a:gd name="connsiteX49" fmla="*/ 2432034 w 2538714"/>
              <a:gd name="connsiteY49" fmla="*/ 198120 h 1722120"/>
              <a:gd name="connsiteX50" fmla="*/ 2538714 w 2538714"/>
              <a:gd name="connsiteY50" fmla="*/ 320040 h 1722120"/>
              <a:gd name="connsiteX51" fmla="*/ 2119614 w 2538714"/>
              <a:gd name="connsiteY51" fmla="*/ 480060 h 1722120"/>
              <a:gd name="connsiteX52" fmla="*/ 1670034 w 2538714"/>
              <a:gd name="connsiteY52" fmla="*/ 624840 h 1722120"/>
              <a:gd name="connsiteX0" fmla="*/ 1653540 w 2522220"/>
              <a:gd name="connsiteY0" fmla="*/ 662940 h 1722120"/>
              <a:gd name="connsiteX1" fmla="*/ 1630680 w 2522220"/>
              <a:gd name="connsiteY1" fmla="*/ 647700 h 1722120"/>
              <a:gd name="connsiteX2" fmla="*/ 1653540 w 2522220"/>
              <a:gd name="connsiteY2" fmla="*/ 632460 h 1722120"/>
              <a:gd name="connsiteX3" fmla="*/ 1607820 w 2522220"/>
              <a:gd name="connsiteY3" fmla="*/ 754380 h 1722120"/>
              <a:gd name="connsiteX4" fmla="*/ 1463040 w 2522220"/>
              <a:gd name="connsiteY4" fmla="*/ 899160 h 1722120"/>
              <a:gd name="connsiteX5" fmla="*/ 1409700 w 2522220"/>
              <a:gd name="connsiteY5" fmla="*/ 967740 h 1722120"/>
              <a:gd name="connsiteX6" fmla="*/ 1470660 w 2522220"/>
              <a:gd name="connsiteY6" fmla="*/ 1104900 h 1722120"/>
              <a:gd name="connsiteX7" fmla="*/ 1531620 w 2522220"/>
              <a:gd name="connsiteY7" fmla="*/ 1226820 h 1722120"/>
              <a:gd name="connsiteX8" fmla="*/ 1432560 w 2522220"/>
              <a:gd name="connsiteY8" fmla="*/ 1424940 h 1722120"/>
              <a:gd name="connsiteX9" fmla="*/ 1356360 w 2522220"/>
              <a:gd name="connsiteY9" fmla="*/ 1577340 h 1722120"/>
              <a:gd name="connsiteX10" fmla="*/ 1120140 w 2522220"/>
              <a:gd name="connsiteY10" fmla="*/ 1722120 h 1722120"/>
              <a:gd name="connsiteX11" fmla="*/ 838200 w 2522220"/>
              <a:gd name="connsiteY11" fmla="*/ 1592580 h 1722120"/>
              <a:gd name="connsiteX12" fmla="*/ 617220 w 2522220"/>
              <a:gd name="connsiteY12" fmla="*/ 1417320 h 1722120"/>
              <a:gd name="connsiteX13" fmla="*/ 434340 w 2522220"/>
              <a:gd name="connsiteY13" fmla="*/ 1234440 h 1722120"/>
              <a:gd name="connsiteX14" fmla="*/ 403860 w 2522220"/>
              <a:gd name="connsiteY14" fmla="*/ 1104900 h 1722120"/>
              <a:gd name="connsiteX15" fmla="*/ 396240 w 2522220"/>
              <a:gd name="connsiteY15" fmla="*/ 990600 h 1722120"/>
              <a:gd name="connsiteX16" fmla="*/ 381000 w 2522220"/>
              <a:gd name="connsiteY16" fmla="*/ 876300 h 1722120"/>
              <a:gd name="connsiteX17" fmla="*/ 350520 w 2522220"/>
              <a:gd name="connsiteY17" fmla="*/ 830580 h 1722120"/>
              <a:gd name="connsiteX18" fmla="*/ 236220 w 2522220"/>
              <a:gd name="connsiteY18" fmla="*/ 762000 h 1722120"/>
              <a:gd name="connsiteX19" fmla="*/ 121920 w 2522220"/>
              <a:gd name="connsiteY19" fmla="*/ 685800 h 1722120"/>
              <a:gd name="connsiteX20" fmla="*/ 91440 w 2522220"/>
              <a:gd name="connsiteY20" fmla="*/ 579120 h 1722120"/>
              <a:gd name="connsiteX21" fmla="*/ 76200 w 2522220"/>
              <a:gd name="connsiteY21" fmla="*/ 464820 h 1722120"/>
              <a:gd name="connsiteX22" fmla="*/ 76200 w 2522220"/>
              <a:gd name="connsiteY22" fmla="*/ 434340 h 1722120"/>
              <a:gd name="connsiteX23" fmla="*/ 76200 w 2522220"/>
              <a:gd name="connsiteY23" fmla="*/ 434340 h 1722120"/>
              <a:gd name="connsiteX24" fmla="*/ 30480 w 2522220"/>
              <a:gd name="connsiteY24" fmla="*/ 381000 h 1722120"/>
              <a:gd name="connsiteX25" fmla="*/ 0 w 2522220"/>
              <a:gd name="connsiteY25" fmla="*/ 365760 h 1722120"/>
              <a:gd name="connsiteX26" fmla="*/ 30480 w 2522220"/>
              <a:gd name="connsiteY26" fmla="*/ 586740 h 1722120"/>
              <a:gd name="connsiteX27" fmla="*/ 45720 w 2522220"/>
              <a:gd name="connsiteY27" fmla="*/ 632460 h 1722120"/>
              <a:gd name="connsiteX28" fmla="*/ 106680 w 2522220"/>
              <a:gd name="connsiteY28" fmla="*/ 670560 h 1722120"/>
              <a:gd name="connsiteX29" fmla="*/ 129540 w 2522220"/>
              <a:gd name="connsiteY29" fmla="*/ 678180 h 1722120"/>
              <a:gd name="connsiteX30" fmla="*/ 160020 w 2522220"/>
              <a:gd name="connsiteY30" fmla="*/ 670560 h 1722120"/>
              <a:gd name="connsiteX31" fmla="*/ 129540 w 2522220"/>
              <a:gd name="connsiteY31" fmla="*/ 601980 h 1722120"/>
              <a:gd name="connsiteX32" fmla="*/ 129540 w 2522220"/>
              <a:gd name="connsiteY32" fmla="*/ 579120 h 1722120"/>
              <a:gd name="connsiteX33" fmla="*/ 121920 w 2522220"/>
              <a:gd name="connsiteY33" fmla="*/ 441960 h 1722120"/>
              <a:gd name="connsiteX34" fmla="*/ 160020 w 2522220"/>
              <a:gd name="connsiteY34" fmla="*/ 434340 h 1722120"/>
              <a:gd name="connsiteX35" fmla="*/ 182880 w 2522220"/>
              <a:gd name="connsiteY35" fmla="*/ 396240 h 1722120"/>
              <a:gd name="connsiteX36" fmla="*/ 137160 w 2522220"/>
              <a:gd name="connsiteY36" fmla="*/ 289560 h 1722120"/>
              <a:gd name="connsiteX37" fmla="*/ 121920 w 2522220"/>
              <a:gd name="connsiteY37" fmla="*/ 289560 h 1722120"/>
              <a:gd name="connsiteX38" fmla="*/ 83820 w 2522220"/>
              <a:gd name="connsiteY38" fmla="*/ 129540 h 1722120"/>
              <a:gd name="connsiteX39" fmla="*/ 198120 w 2522220"/>
              <a:gd name="connsiteY39" fmla="*/ 68580 h 1722120"/>
              <a:gd name="connsiteX40" fmla="*/ 670560 w 2522220"/>
              <a:gd name="connsiteY40" fmla="*/ 0 h 1722120"/>
              <a:gd name="connsiteX41" fmla="*/ 1005840 w 2522220"/>
              <a:gd name="connsiteY41" fmla="*/ 0 h 1722120"/>
              <a:gd name="connsiteX42" fmla="*/ 1226820 w 2522220"/>
              <a:gd name="connsiteY42" fmla="*/ 76200 h 1722120"/>
              <a:gd name="connsiteX43" fmla="*/ 1371600 w 2522220"/>
              <a:gd name="connsiteY43" fmla="*/ 144780 h 1722120"/>
              <a:gd name="connsiteX44" fmla="*/ 1607820 w 2522220"/>
              <a:gd name="connsiteY44" fmla="*/ 144780 h 1722120"/>
              <a:gd name="connsiteX45" fmla="*/ 1851660 w 2522220"/>
              <a:gd name="connsiteY45" fmla="*/ 251460 h 1722120"/>
              <a:gd name="connsiteX46" fmla="*/ 2019300 w 2522220"/>
              <a:gd name="connsiteY46" fmla="*/ 281940 h 1722120"/>
              <a:gd name="connsiteX47" fmla="*/ 2225040 w 2522220"/>
              <a:gd name="connsiteY47" fmla="*/ 205740 h 1722120"/>
              <a:gd name="connsiteX48" fmla="*/ 2415540 w 2522220"/>
              <a:gd name="connsiteY48" fmla="*/ 198120 h 1722120"/>
              <a:gd name="connsiteX49" fmla="*/ 2522220 w 2522220"/>
              <a:gd name="connsiteY49" fmla="*/ 320040 h 1722120"/>
              <a:gd name="connsiteX50" fmla="*/ 2103120 w 2522220"/>
              <a:gd name="connsiteY50" fmla="*/ 480060 h 1722120"/>
              <a:gd name="connsiteX51" fmla="*/ 1653540 w 2522220"/>
              <a:gd name="connsiteY51" fmla="*/ 624840 h 1722120"/>
              <a:gd name="connsiteX0" fmla="*/ 1627085 w 2495765"/>
              <a:gd name="connsiteY0" fmla="*/ 662940 h 1722120"/>
              <a:gd name="connsiteX1" fmla="*/ 1604225 w 2495765"/>
              <a:gd name="connsiteY1" fmla="*/ 647700 h 1722120"/>
              <a:gd name="connsiteX2" fmla="*/ 1627085 w 2495765"/>
              <a:gd name="connsiteY2" fmla="*/ 632460 h 1722120"/>
              <a:gd name="connsiteX3" fmla="*/ 1581365 w 2495765"/>
              <a:gd name="connsiteY3" fmla="*/ 754380 h 1722120"/>
              <a:gd name="connsiteX4" fmla="*/ 1436585 w 2495765"/>
              <a:gd name="connsiteY4" fmla="*/ 899160 h 1722120"/>
              <a:gd name="connsiteX5" fmla="*/ 1383245 w 2495765"/>
              <a:gd name="connsiteY5" fmla="*/ 967740 h 1722120"/>
              <a:gd name="connsiteX6" fmla="*/ 1444205 w 2495765"/>
              <a:gd name="connsiteY6" fmla="*/ 1104900 h 1722120"/>
              <a:gd name="connsiteX7" fmla="*/ 1505165 w 2495765"/>
              <a:gd name="connsiteY7" fmla="*/ 1226820 h 1722120"/>
              <a:gd name="connsiteX8" fmla="*/ 1406105 w 2495765"/>
              <a:gd name="connsiteY8" fmla="*/ 1424940 h 1722120"/>
              <a:gd name="connsiteX9" fmla="*/ 1329905 w 2495765"/>
              <a:gd name="connsiteY9" fmla="*/ 1577340 h 1722120"/>
              <a:gd name="connsiteX10" fmla="*/ 1093685 w 2495765"/>
              <a:gd name="connsiteY10" fmla="*/ 1722120 h 1722120"/>
              <a:gd name="connsiteX11" fmla="*/ 811745 w 2495765"/>
              <a:gd name="connsiteY11" fmla="*/ 1592580 h 1722120"/>
              <a:gd name="connsiteX12" fmla="*/ 590765 w 2495765"/>
              <a:gd name="connsiteY12" fmla="*/ 1417320 h 1722120"/>
              <a:gd name="connsiteX13" fmla="*/ 407885 w 2495765"/>
              <a:gd name="connsiteY13" fmla="*/ 1234440 h 1722120"/>
              <a:gd name="connsiteX14" fmla="*/ 377405 w 2495765"/>
              <a:gd name="connsiteY14" fmla="*/ 1104900 h 1722120"/>
              <a:gd name="connsiteX15" fmla="*/ 369785 w 2495765"/>
              <a:gd name="connsiteY15" fmla="*/ 990600 h 1722120"/>
              <a:gd name="connsiteX16" fmla="*/ 354545 w 2495765"/>
              <a:gd name="connsiteY16" fmla="*/ 876300 h 1722120"/>
              <a:gd name="connsiteX17" fmla="*/ 324065 w 2495765"/>
              <a:gd name="connsiteY17" fmla="*/ 830580 h 1722120"/>
              <a:gd name="connsiteX18" fmla="*/ 209765 w 2495765"/>
              <a:gd name="connsiteY18" fmla="*/ 762000 h 1722120"/>
              <a:gd name="connsiteX19" fmla="*/ 95465 w 2495765"/>
              <a:gd name="connsiteY19" fmla="*/ 685800 h 1722120"/>
              <a:gd name="connsiteX20" fmla="*/ 64985 w 2495765"/>
              <a:gd name="connsiteY20" fmla="*/ 579120 h 1722120"/>
              <a:gd name="connsiteX21" fmla="*/ 49745 w 2495765"/>
              <a:gd name="connsiteY21" fmla="*/ 464820 h 1722120"/>
              <a:gd name="connsiteX22" fmla="*/ 49745 w 2495765"/>
              <a:gd name="connsiteY22" fmla="*/ 434340 h 1722120"/>
              <a:gd name="connsiteX23" fmla="*/ 49745 w 2495765"/>
              <a:gd name="connsiteY23" fmla="*/ 434340 h 1722120"/>
              <a:gd name="connsiteX24" fmla="*/ 4025 w 2495765"/>
              <a:gd name="connsiteY24" fmla="*/ 381000 h 1722120"/>
              <a:gd name="connsiteX25" fmla="*/ 4025 w 2495765"/>
              <a:gd name="connsiteY25" fmla="*/ 586740 h 1722120"/>
              <a:gd name="connsiteX26" fmla="*/ 19265 w 2495765"/>
              <a:gd name="connsiteY26" fmla="*/ 632460 h 1722120"/>
              <a:gd name="connsiteX27" fmla="*/ 80225 w 2495765"/>
              <a:gd name="connsiteY27" fmla="*/ 670560 h 1722120"/>
              <a:gd name="connsiteX28" fmla="*/ 103085 w 2495765"/>
              <a:gd name="connsiteY28" fmla="*/ 678180 h 1722120"/>
              <a:gd name="connsiteX29" fmla="*/ 133565 w 2495765"/>
              <a:gd name="connsiteY29" fmla="*/ 670560 h 1722120"/>
              <a:gd name="connsiteX30" fmla="*/ 103085 w 2495765"/>
              <a:gd name="connsiteY30" fmla="*/ 601980 h 1722120"/>
              <a:gd name="connsiteX31" fmla="*/ 103085 w 2495765"/>
              <a:gd name="connsiteY31" fmla="*/ 579120 h 1722120"/>
              <a:gd name="connsiteX32" fmla="*/ 95465 w 2495765"/>
              <a:gd name="connsiteY32" fmla="*/ 441960 h 1722120"/>
              <a:gd name="connsiteX33" fmla="*/ 133565 w 2495765"/>
              <a:gd name="connsiteY33" fmla="*/ 434340 h 1722120"/>
              <a:gd name="connsiteX34" fmla="*/ 156425 w 2495765"/>
              <a:gd name="connsiteY34" fmla="*/ 396240 h 1722120"/>
              <a:gd name="connsiteX35" fmla="*/ 110705 w 2495765"/>
              <a:gd name="connsiteY35" fmla="*/ 289560 h 1722120"/>
              <a:gd name="connsiteX36" fmla="*/ 95465 w 2495765"/>
              <a:gd name="connsiteY36" fmla="*/ 289560 h 1722120"/>
              <a:gd name="connsiteX37" fmla="*/ 57365 w 2495765"/>
              <a:gd name="connsiteY37" fmla="*/ 129540 h 1722120"/>
              <a:gd name="connsiteX38" fmla="*/ 171665 w 2495765"/>
              <a:gd name="connsiteY38" fmla="*/ 68580 h 1722120"/>
              <a:gd name="connsiteX39" fmla="*/ 644105 w 2495765"/>
              <a:gd name="connsiteY39" fmla="*/ 0 h 1722120"/>
              <a:gd name="connsiteX40" fmla="*/ 979385 w 2495765"/>
              <a:gd name="connsiteY40" fmla="*/ 0 h 1722120"/>
              <a:gd name="connsiteX41" fmla="*/ 1200365 w 2495765"/>
              <a:gd name="connsiteY41" fmla="*/ 76200 h 1722120"/>
              <a:gd name="connsiteX42" fmla="*/ 1345145 w 2495765"/>
              <a:gd name="connsiteY42" fmla="*/ 144780 h 1722120"/>
              <a:gd name="connsiteX43" fmla="*/ 1581365 w 2495765"/>
              <a:gd name="connsiteY43" fmla="*/ 144780 h 1722120"/>
              <a:gd name="connsiteX44" fmla="*/ 1825205 w 2495765"/>
              <a:gd name="connsiteY44" fmla="*/ 251460 h 1722120"/>
              <a:gd name="connsiteX45" fmla="*/ 1992845 w 2495765"/>
              <a:gd name="connsiteY45" fmla="*/ 281940 h 1722120"/>
              <a:gd name="connsiteX46" fmla="*/ 2198585 w 2495765"/>
              <a:gd name="connsiteY46" fmla="*/ 205740 h 1722120"/>
              <a:gd name="connsiteX47" fmla="*/ 2389085 w 2495765"/>
              <a:gd name="connsiteY47" fmla="*/ 198120 h 1722120"/>
              <a:gd name="connsiteX48" fmla="*/ 2495765 w 2495765"/>
              <a:gd name="connsiteY48" fmla="*/ 320040 h 1722120"/>
              <a:gd name="connsiteX49" fmla="*/ 2076665 w 2495765"/>
              <a:gd name="connsiteY49" fmla="*/ 480060 h 1722120"/>
              <a:gd name="connsiteX50" fmla="*/ 1627085 w 2495765"/>
              <a:gd name="connsiteY50" fmla="*/ 624840 h 1722120"/>
              <a:gd name="connsiteX0" fmla="*/ 1624756 w 2493436"/>
              <a:gd name="connsiteY0" fmla="*/ 662940 h 1722120"/>
              <a:gd name="connsiteX1" fmla="*/ 1601896 w 2493436"/>
              <a:gd name="connsiteY1" fmla="*/ 647700 h 1722120"/>
              <a:gd name="connsiteX2" fmla="*/ 1624756 w 2493436"/>
              <a:gd name="connsiteY2" fmla="*/ 632460 h 1722120"/>
              <a:gd name="connsiteX3" fmla="*/ 1579036 w 2493436"/>
              <a:gd name="connsiteY3" fmla="*/ 754380 h 1722120"/>
              <a:gd name="connsiteX4" fmla="*/ 1434256 w 2493436"/>
              <a:gd name="connsiteY4" fmla="*/ 899160 h 1722120"/>
              <a:gd name="connsiteX5" fmla="*/ 1380916 w 2493436"/>
              <a:gd name="connsiteY5" fmla="*/ 967740 h 1722120"/>
              <a:gd name="connsiteX6" fmla="*/ 1441876 w 2493436"/>
              <a:gd name="connsiteY6" fmla="*/ 1104900 h 1722120"/>
              <a:gd name="connsiteX7" fmla="*/ 1502836 w 2493436"/>
              <a:gd name="connsiteY7" fmla="*/ 1226820 h 1722120"/>
              <a:gd name="connsiteX8" fmla="*/ 1403776 w 2493436"/>
              <a:gd name="connsiteY8" fmla="*/ 1424940 h 1722120"/>
              <a:gd name="connsiteX9" fmla="*/ 1327576 w 2493436"/>
              <a:gd name="connsiteY9" fmla="*/ 1577340 h 1722120"/>
              <a:gd name="connsiteX10" fmla="*/ 1091356 w 2493436"/>
              <a:gd name="connsiteY10" fmla="*/ 1722120 h 1722120"/>
              <a:gd name="connsiteX11" fmla="*/ 809416 w 2493436"/>
              <a:gd name="connsiteY11" fmla="*/ 1592580 h 1722120"/>
              <a:gd name="connsiteX12" fmla="*/ 588436 w 2493436"/>
              <a:gd name="connsiteY12" fmla="*/ 1417320 h 1722120"/>
              <a:gd name="connsiteX13" fmla="*/ 405556 w 2493436"/>
              <a:gd name="connsiteY13" fmla="*/ 1234440 h 1722120"/>
              <a:gd name="connsiteX14" fmla="*/ 375076 w 2493436"/>
              <a:gd name="connsiteY14" fmla="*/ 1104900 h 1722120"/>
              <a:gd name="connsiteX15" fmla="*/ 367456 w 2493436"/>
              <a:gd name="connsiteY15" fmla="*/ 990600 h 1722120"/>
              <a:gd name="connsiteX16" fmla="*/ 352216 w 2493436"/>
              <a:gd name="connsiteY16" fmla="*/ 876300 h 1722120"/>
              <a:gd name="connsiteX17" fmla="*/ 321736 w 2493436"/>
              <a:gd name="connsiteY17" fmla="*/ 830580 h 1722120"/>
              <a:gd name="connsiteX18" fmla="*/ 207436 w 2493436"/>
              <a:gd name="connsiteY18" fmla="*/ 762000 h 1722120"/>
              <a:gd name="connsiteX19" fmla="*/ 93136 w 2493436"/>
              <a:gd name="connsiteY19" fmla="*/ 685800 h 1722120"/>
              <a:gd name="connsiteX20" fmla="*/ 62656 w 2493436"/>
              <a:gd name="connsiteY20" fmla="*/ 579120 h 1722120"/>
              <a:gd name="connsiteX21" fmla="*/ 47416 w 2493436"/>
              <a:gd name="connsiteY21" fmla="*/ 464820 h 1722120"/>
              <a:gd name="connsiteX22" fmla="*/ 47416 w 2493436"/>
              <a:gd name="connsiteY22" fmla="*/ 434340 h 1722120"/>
              <a:gd name="connsiteX23" fmla="*/ 47416 w 2493436"/>
              <a:gd name="connsiteY23" fmla="*/ 434340 h 1722120"/>
              <a:gd name="connsiteX24" fmla="*/ 1696 w 2493436"/>
              <a:gd name="connsiteY24" fmla="*/ 586740 h 1722120"/>
              <a:gd name="connsiteX25" fmla="*/ 16936 w 2493436"/>
              <a:gd name="connsiteY25" fmla="*/ 632460 h 1722120"/>
              <a:gd name="connsiteX26" fmla="*/ 77896 w 2493436"/>
              <a:gd name="connsiteY26" fmla="*/ 670560 h 1722120"/>
              <a:gd name="connsiteX27" fmla="*/ 100756 w 2493436"/>
              <a:gd name="connsiteY27" fmla="*/ 678180 h 1722120"/>
              <a:gd name="connsiteX28" fmla="*/ 131236 w 2493436"/>
              <a:gd name="connsiteY28" fmla="*/ 670560 h 1722120"/>
              <a:gd name="connsiteX29" fmla="*/ 100756 w 2493436"/>
              <a:gd name="connsiteY29" fmla="*/ 601980 h 1722120"/>
              <a:gd name="connsiteX30" fmla="*/ 100756 w 2493436"/>
              <a:gd name="connsiteY30" fmla="*/ 579120 h 1722120"/>
              <a:gd name="connsiteX31" fmla="*/ 93136 w 2493436"/>
              <a:gd name="connsiteY31" fmla="*/ 441960 h 1722120"/>
              <a:gd name="connsiteX32" fmla="*/ 131236 w 2493436"/>
              <a:gd name="connsiteY32" fmla="*/ 434340 h 1722120"/>
              <a:gd name="connsiteX33" fmla="*/ 154096 w 2493436"/>
              <a:gd name="connsiteY33" fmla="*/ 396240 h 1722120"/>
              <a:gd name="connsiteX34" fmla="*/ 108376 w 2493436"/>
              <a:gd name="connsiteY34" fmla="*/ 289560 h 1722120"/>
              <a:gd name="connsiteX35" fmla="*/ 93136 w 2493436"/>
              <a:gd name="connsiteY35" fmla="*/ 289560 h 1722120"/>
              <a:gd name="connsiteX36" fmla="*/ 55036 w 2493436"/>
              <a:gd name="connsiteY36" fmla="*/ 129540 h 1722120"/>
              <a:gd name="connsiteX37" fmla="*/ 169336 w 2493436"/>
              <a:gd name="connsiteY37" fmla="*/ 68580 h 1722120"/>
              <a:gd name="connsiteX38" fmla="*/ 641776 w 2493436"/>
              <a:gd name="connsiteY38" fmla="*/ 0 h 1722120"/>
              <a:gd name="connsiteX39" fmla="*/ 977056 w 2493436"/>
              <a:gd name="connsiteY39" fmla="*/ 0 h 1722120"/>
              <a:gd name="connsiteX40" fmla="*/ 1198036 w 2493436"/>
              <a:gd name="connsiteY40" fmla="*/ 76200 h 1722120"/>
              <a:gd name="connsiteX41" fmla="*/ 1342816 w 2493436"/>
              <a:gd name="connsiteY41" fmla="*/ 144780 h 1722120"/>
              <a:gd name="connsiteX42" fmla="*/ 1579036 w 2493436"/>
              <a:gd name="connsiteY42" fmla="*/ 144780 h 1722120"/>
              <a:gd name="connsiteX43" fmla="*/ 1822876 w 2493436"/>
              <a:gd name="connsiteY43" fmla="*/ 251460 h 1722120"/>
              <a:gd name="connsiteX44" fmla="*/ 1990516 w 2493436"/>
              <a:gd name="connsiteY44" fmla="*/ 281940 h 1722120"/>
              <a:gd name="connsiteX45" fmla="*/ 2196256 w 2493436"/>
              <a:gd name="connsiteY45" fmla="*/ 205740 h 1722120"/>
              <a:gd name="connsiteX46" fmla="*/ 2386756 w 2493436"/>
              <a:gd name="connsiteY46" fmla="*/ 198120 h 1722120"/>
              <a:gd name="connsiteX47" fmla="*/ 2493436 w 2493436"/>
              <a:gd name="connsiteY47" fmla="*/ 320040 h 1722120"/>
              <a:gd name="connsiteX48" fmla="*/ 2074336 w 2493436"/>
              <a:gd name="connsiteY48" fmla="*/ 480060 h 1722120"/>
              <a:gd name="connsiteX49" fmla="*/ 1624756 w 2493436"/>
              <a:gd name="connsiteY49" fmla="*/ 624840 h 1722120"/>
              <a:gd name="connsiteX0" fmla="*/ 1608389 w 2477069"/>
              <a:gd name="connsiteY0" fmla="*/ 662940 h 1722120"/>
              <a:gd name="connsiteX1" fmla="*/ 1585529 w 2477069"/>
              <a:gd name="connsiteY1" fmla="*/ 647700 h 1722120"/>
              <a:gd name="connsiteX2" fmla="*/ 1608389 w 2477069"/>
              <a:gd name="connsiteY2" fmla="*/ 632460 h 1722120"/>
              <a:gd name="connsiteX3" fmla="*/ 1562669 w 2477069"/>
              <a:gd name="connsiteY3" fmla="*/ 754380 h 1722120"/>
              <a:gd name="connsiteX4" fmla="*/ 1417889 w 2477069"/>
              <a:gd name="connsiteY4" fmla="*/ 899160 h 1722120"/>
              <a:gd name="connsiteX5" fmla="*/ 1364549 w 2477069"/>
              <a:gd name="connsiteY5" fmla="*/ 967740 h 1722120"/>
              <a:gd name="connsiteX6" fmla="*/ 1425509 w 2477069"/>
              <a:gd name="connsiteY6" fmla="*/ 1104900 h 1722120"/>
              <a:gd name="connsiteX7" fmla="*/ 1486469 w 2477069"/>
              <a:gd name="connsiteY7" fmla="*/ 1226820 h 1722120"/>
              <a:gd name="connsiteX8" fmla="*/ 1387409 w 2477069"/>
              <a:gd name="connsiteY8" fmla="*/ 1424940 h 1722120"/>
              <a:gd name="connsiteX9" fmla="*/ 1311209 w 2477069"/>
              <a:gd name="connsiteY9" fmla="*/ 1577340 h 1722120"/>
              <a:gd name="connsiteX10" fmla="*/ 1074989 w 2477069"/>
              <a:gd name="connsiteY10" fmla="*/ 1722120 h 1722120"/>
              <a:gd name="connsiteX11" fmla="*/ 793049 w 2477069"/>
              <a:gd name="connsiteY11" fmla="*/ 1592580 h 1722120"/>
              <a:gd name="connsiteX12" fmla="*/ 572069 w 2477069"/>
              <a:gd name="connsiteY12" fmla="*/ 1417320 h 1722120"/>
              <a:gd name="connsiteX13" fmla="*/ 389189 w 2477069"/>
              <a:gd name="connsiteY13" fmla="*/ 1234440 h 1722120"/>
              <a:gd name="connsiteX14" fmla="*/ 358709 w 2477069"/>
              <a:gd name="connsiteY14" fmla="*/ 1104900 h 1722120"/>
              <a:gd name="connsiteX15" fmla="*/ 351089 w 2477069"/>
              <a:gd name="connsiteY15" fmla="*/ 990600 h 1722120"/>
              <a:gd name="connsiteX16" fmla="*/ 335849 w 2477069"/>
              <a:gd name="connsiteY16" fmla="*/ 876300 h 1722120"/>
              <a:gd name="connsiteX17" fmla="*/ 305369 w 2477069"/>
              <a:gd name="connsiteY17" fmla="*/ 830580 h 1722120"/>
              <a:gd name="connsiteX18" fmla="*/ 191069 w 2477069"/>
              <a:gd name="connsiteY18" fmla="*/ 762000 h 1722120"/>
              <a:gd name="connsiteX19" fmla="*/ 76769 w 2477069"/>
              <a:gd name="connsiteY19" fmla="*/ 685800 h 1722120"/>
              <a:gd name="connsiteX20" fmla="*/ 46289 w 2477069"/>
              <a:gd name="connsiteY20" fmla="*/ 579120 h 1722120"/>
              <a:gd name="connsiteX21" fmla="*/ 31049 w 2477069"/>
              <a:gd name="connsiteY21" fmla="*/ 464820 h 1722120"/>
              <a:gd name="connsiteX22" fmla="*/ 31049 w 2477069"/>
              <a:gd name="connsiteY22" fmla="*/ 434340 h 1722120"/>
              <a:gd name="connsiteX23" fmla="*/ 31049 w 2477069"/>
              <a:gd name="connsiteY23" fmla="*/ 434340 h 1722120"/>
              <a:gd name="connsiteX24" fmla="*/ 569 w 2477069"/>
              <a:gd name="connsiteY24" fmla="*/ 632460 h 1722120"/>
              <a:gd name="connsiteX25" fmla="*/ 61529 w 2477069"/>
              <a:gd name="connsiteY25" fmla="*/ 670560 h 1722120"/>
              <a:gd name="connsiteX26" fmla="*/ 84389 w 2477069"/>
              <a:gd name="connsiteY26" fmla="*/ 678180 h 1722120"/>
              <a:gd name="connsiteX27" fmla="*/ 114869 w 2477069"/>
              <a:gd name="connsiteY27" fmla="*/ 670560 h 1722120"/>
              <a:gd name="connsiteX28" fmla="*/ 84389 w 2477069"/>
              <a:gd name="connsiteY28" fmla="*/ 601980 h 1722120"/>
              <a:gd name="connsiteX29" fmla="*/ 84389 w 2477069"/>
              <a:gd name="connsiteY29" fmla="*/ 579120 h 1722120"/>
              <a:gd name="connsiteX30" fmla="*/ 76769 w 2477069"/>
              <a:gd name="connsiteY30" fmla="*/ 441960 h 1722120"/>
              <a:gd name="connsiteX31" fmla="*/ 114869 w 2477069"/>
              <a:gd name="connsiteY31" fmla="*/ 434340 h 1722120"/>
              <a:gd name="connsiteX32" fmla="*/ 137729 w 2477069"/>
              <a:gd name="connsiteY32" fmla="*/ 396240 h 1722120"/>
              <a:gd name="connsiteX33" fmla="*/ 92009 w 2477069"/>
              <a:gd name="connsiteY33" fmla="*/ 289560 h 1722120"/>
              <a:gd name="connsiteX34" fmla="*/ 76769 w 2477069"/>
              <a:gd name="connsiteY34" fmla="*/ 289560 h 1722120"/>
              <a:gd name="connsiteX35" fmla="*/ 38669 w 2477069"/>
              <a:gd name="connsiteY35" fmla="*/ 129540 h 1722120"/>
              <a:gd name="connsiteX36" fmla="*/ 152969 w 2477069"/>
              <a:gd name="connsiteY36" fmla="*/ 68580 h 1722120"/>
              <a:gd name="connsiteX37" fmla="*/ 625409 w 2477069"/>
              <a:gd name="connsiteY37" fmla="*/ 0 h 1722120"/>
              <a:gd name="connsiteX38" fmla="*/ 960689 w 2477069"/>
              <a:gd name="connsiteY38" fmla="*/ 0 h 1722120"/>
              <a:gd name="connsiteX39" fmla="*/ 1181669 w 2477069"/>
              <a:gd name="connsiteY39" fmla="*/ 76200 h 1722120"/>
              <a:gd name="connsiteX40" fmla="*/ 1326449 w 2477069"/>
              <a:gd name="connsiteY40" fmla="*/ 144780 h 1722120"/>
              <a:gd name="connsiteX41" fmla="*/ 1562669 w 2477069"/>
              <a:gd name="connsiteY41" fmla="*/ 144780 h 1722120"/>
              <a:gd name="connsiteX42" fmla="*/ 1806509 w 2477069"/>
              <a:gd name="connsiteY42" fmla="*/ 251460 h 1722120"/>
              <a:gd name="connsiteX43" fmla="*/ 1974149 w 2477069"/>
              <a:gd name="connsiteY43" fmla="*/ 281940 h 1722120"/>
              <a:gd name="connsiteX44" fmla="*/ 2179889 w 2477069"/>
              <a:gd name="connsiteY44" fmla="*/ 205740 h 1722120"/>
              <a:gd name="connsiteX45" fmla="*/ 2370389 w 2477069"/>
              <a:gd name="connsiteY45" fmla="*/ 198120 h 1722120"/>
              <a:gd name="connsiteX46" fmla="*/ 2477069 w 2477069"/>
              <a:gd name="connsiteY46" fmla="*/ 320040 h 1722120"/>
              <a:gd name="connsiteX47" fmla="*/ 2057969 w 2477069"/>
              <a:gd name="connsiteY47" fmla="*/ 480060 h 1722120"/>
              <a:gd name="connsiteX48" fmla="*/ 1608389 w 2477069"/>
              <a:gd name="connsiteY48" fmla="*/ 624840 h 1722120"/>
              <a:gd name="connsiteX0" fmla="*/ 1577340 w 2446020"/>
              <a:gd name="connsiteY0" fmla="*/ 662940 h 1722120"/>
              <a:gd name="connsiteX1" fmla="*/ 1554480 w 2446020"/>
              <a:gd name="connsiteY1" fmla="*/ 647700 h 1722120"/>
              <a:gd name="connsiteX2" fmla="*/ 1577340 w 2446020"/>
              <a:gd name="connsiteY2" fmla="*/ 632460 h 1722120"/>
              <a:gd name="connsiteX3" fmla="*/ 1531620 w 2446020"/>
              <a:gd name="connsiteY3" fmla="*/ 754380 h 1722120"/>
              <a:gd name="connsiteX4" fmla="*/ 1386840 w 2446020"/>
              <a:gd name="connsiteY4" fmla="*/ 899160 h 1722120"/>
              <a:gd name="connsiteX5" fmla="*/ 1333500 w 2446020"/>
              <a:gd name="connsiteY5" fmla="*/ 967740 h 1722120"/>
              <a:gd name="connsiteX6" fmla="*/ 1394460 w 2446020"/>
              <a:gd name="connsiteY6" fmla="*/ 1104900 h 1722120"/>
              <a:gd name="connsiteX7" fmla="*/ 1455420 w 2446020"/>
              <a:gd name="connsiteY7" fmla="*/ 1226820 h 1722120"/>
              <a:gd name="connsiteX8" fmla="*/ 1356360 w 2446020"/>
              <a:gd name="connsiteY8" fmla="*/ 1424940 h 1722120"/>
              <a:gd name="connsiteX9" fmla="*/ 1280160 w 2446020"/>
              <a:gd name="connsiteY9" fmla="*/ 1577340 h 1722120"/>
              <a:gd name="connsiteX10" fmla="*/ 1043940 w 2446020"/>
              <a:gd name="connsiteY10" fmla="*/ 1722120 h 1722120"/>
              <a:gd name="connsiteX11" fmla="*/ 762000 w 2446020"/>
              <a:gd name="connsiteY11" fmla="*/ 1592580 h 1722120"/>
              <a:gd name="connsiteX12" fmla="*/ 541020 w 2446020"/>
              <a:gd name="connsiteY12" fmla="*/ 1417320 h 1722120"/>
              <a:gd name="connsiteX13" fmla="*/ 358140 w 2446020"/>
              <a:gd name="connsiteY13" fmla="*/ 1234440 h 1722120"/>
              <a:gd name="connsiteX14" fmla="*/ 327660 w 2446020"/>
              <a:gd name="connsiteY14" fmla="*/ 1104900 h 1722120"/>
              <a:gd name="connsiteX15" fmla="*/ 320040 w 2446020"/>
              <a:gd name="connsiteY15" fmla="*/ 990600 h 1722120"/>
              <a:gd name="connsiteX16" fmla="*/ 304800 w 2446020"/>
              <a:gd name="connsiteY16" fmla="*/ 876300 h 1722120"/>
              <a:gd name="connsiteX17" fmla="*/ 274320 w 2446020"/>
              <a:gd name="connsiteY17" fmla="*/ 830580 h 1722120"/>
              <a:gd name="connsiteX18" fmla="*/ 160020 w 2446020"/>
              <a:gd name="connsiteY18" fmla="*/ 762000 h 1722120"/>
              <a:gd name="connsiteX19" fmla="*/ 45720 w 2446020"/>
              <a:gd name="connsiteY19" fmla="*/ 685800 h 1722120"/>
              <a:gd name="connsiteX20" fmla="*/ 15240 w 2446020"/>
              <a:gd name="connsiteY20" fmla="*/ 579120 h 1722120"/>
              <a:gd name="connsiteX21" fmla="*/ 0 w 2446020"/>
              <a:gd name="connsiteY21" fmla="*/ 464820 h 1722120"/>
              <a:gd name="connsiteX22" fmla="*/ 0 w 2446020"/>
              <a:gd name="connsiteY22" fmla="*/ 434340 h 1722120"/>
              <a:gd name="connsiteX23" fmla="*/ 0 w 2446020"/>
              <a:gd name="connsiteY23" fmla="*/ 434340 h 1722120"/>
              <a:gd name="connsiteX24" fmla="*/ 30480 w 2446020"/>
              <a:gd name="connsiteY24" fmla="*/ 670560 h 1722120"/>
              <a:gd name="connsiteX25" fmla="*/ 53340 w 2446020"/>
              <a:gd name="connsiteY25" fmla="*/ 678180 h 1722120"/>
              <a:gd name="connsiteX26" fmla="*/ 83820 w 2446020"/>
              <a:gd name="connsiteY26" fmla="*/ 670560 h 1722120"/>
              <a:gd name="connsiteX27" fmla="*/ 53340 w 2446020"/>
              <a:gd name="connsiteY27" fmla="*/ 601980 h 1722120"/>
              <a:gd name="connsiteX28" fmla="*/ 53340 w 2446020"/>
              <a:gd name="connsiteY28" fmla="*/ 579120 h 1722120"/>
              <a:gd name="connsiteX29" fmla="*/ 45720 w 2446020"/>
              <a:gd name="connsiteY29" fmla="*/ 441960 h 1722120"/>
              <a:gd name="connsiteX30" fmla="*/ 83820 w 2446020"/>
              <a:gd name="connsiteY30" fmla="*/ 434340 h 1722120"/>
              <a:gd name="connsiteX31" fmla="*/ 106680 w 2446020"/>
              <a:gd name="connsiteY31" fmla="*/ 396240 h 1722120"/>
              <a:gd name="connsiteX32" fmla="*/ 60960 w 2446020"/>
              <a:gd name="connsiteY32" fmla="*/ 289560 h 1722120"/>
              <a:gd name="connsiteX33" fmla="*/ 45720 w 2446020"/>
              <a:gd name="connsiteY33" fmla="*/ 289560 h 1722120"/>
              <a:gd name="connsiteX34" fmla="*/ 7620 w 2446020"/>
              <a:gd name="connsiteY34" fmla="*/ 129540 h 1722120"/>
              <a:gd name="connsiteX35" fmla="*/ 121920 w 2446020"/>
              <a:gd name="connsiteY35" fmla="*/ 68580 h 1722120"/>
              <a:gd name="connsiteX36" fmla="*/ 594360 w 2446020"/>
              <a:gd name="connsiteY36" fmla="*/ 0 h 1722120"/>
              <a:gd name="connsiteX37" fmla="*/ 929640 w 2446020"/>
              <a:gd name="connsiteY37" fmla="*/ 0 h 1722120"/>
              <a:gd name="connsiteX38" fmla="*/ 1150620 w 2446020"/>
              <a:gd name="connsiteY38" fmla="*/ 76200 h 1722120"/>
              <a:gd name="connsiteX39" fmla="*/ 1295400 w 2446020"/>
              <a:gd name="connsiteY39" fmla="*/ 144780 h 1722120"/>
              <a:gd name="connsiteX40" fmla="*/ 1531620 w 2446020"/>
              <a:gd name="connsiteY40" fmla="*/ 144780 h 1722120"/>
              <a:gd name="connsiteX41" fmla="*/ 1775460 w 2446020"/>
              <a:gd name="connsiteY41" fmla="*/ 251460 h 1722120"/>
              <a:gd name="connsiteX42" fmla="*/ 1943100 w 2446020"/>
              <a:gd name="connsiteY42" fmla="*/ 281940 h 1722120"/>
              <a:gd name="connsiteX43" fmla="*/ 2148840 w 2446020"/>
              <a:gd name="connsiteY43" fmla="*/ 205740 h 1722120"/>
              <a:gd name="connsiteX44" fmla="*/ 2339340 w 2446020"/>
              <a:gd name="connsiteY44" fmla="*/ 198120 h 1722120"/>
              <a:gd name="connsiteX45" fmla="*/ 2446020 w 2446020"/>
              <a:gd name="connsiteY45" fmla="*/ 320040 h 1722120"/>
              <a:gd name="connsiteX46" fmla="*/ 2026920 w 2446020"/>
              <a:gd name="connsiteY46" fmla="*/ 480060 h 1722120"/>
              <a:gd name="connsiteX47" fmla="*/ 1577340 w 2446020"/>
              <a:gd name="connsiteY47" fmla="*/ 624840 h 1722120"/>
              <a:gd name="connsiteX0" fmla="*/ 1577340 w 2446020"/>
              <a:gd name="connsiteY0" fmla="*/ 662940 h 1722120"/>
              <a:gd name="connsiteX1" fmla="*/ 1554480 w 2446020"/>
              <a:gd name="connsiteY1" fmla="*/ 647700 h 1722120"/>
              <a:gd name="connsiteX2" fmla="*/ 1577340 w 2446020"/>
              <a:gd name="connsiteY2" fmla="*/ 632460 h 1722120"/>
              <a:gd name="connsiteX3" fmla="*/ 1531620 w 2446020"/>
              <a:gd name="connsiteY3" fmla="*/ 754380 h 1722120"/>
              <a:gd name="connsiteX4" fmla="*/ 1386840 w 2446020"/>
              <a:gd name="connsiteY4" fmla="*/ 899160 h 1722120"/>
              <a:gd name="connsiteX5" fmla="*/ 1333500 w 2446020"/>
              <a:gd name="connsiteY5" fmla="*/ 967740 h 1722120"/>
              <a:gd name="connsiteX6" fmla="*/ 1394460 w 2446020"/>
              <a:gd name="connsiteY6" fmla="*/ 1104900 h 1722120"/>
              <a:gd name="connsiteX7" fmla="*/ 1455420 w 2446020"/>
              <a:gd name="connsiteY7" fmla="*/ 1226820 h 1722120"/>
              <a:gd name="connsiteX8" fmla="*/ 1356360 w 2446020"/>
              <a:gd name="connsiteY8" fmla="*/ 1424940 h 1722120"/>
              <a:gd name="connsiteX9" fmla="*/ 1280160 w 2446020"/>
              <a:gd name="connsiteY9" fmla="*/ 1577340 h 1722120"/>
              <a:gd name="connsiteX10" fmla="*/ 1043940 w 2446020"/>
              <a:gd name="connsiteY10" fmla="*/ 1722120 h 1722120"/>
              <a:gd name="connsiteX11" fmla="*/ 762000 w 2446020"/>
              <a:gd name="connsiteY11" fmla="*/ 1592580 h 1722120"/>
              <a:gd name="connsiteX12" fmla="*/ 541020 w 2446020"/>
              <a:gd name="connsiteY12" fmla="*/ 1417320 h 1722120"/>
              <a:gd name="connsiteX13" fmla="*/ 358140 w 2446020"/>
              <a:gd name="connsiteY13" fmla="*/ 1234440 h 1722120"/>
              <a:gd name="connsiteX14" fmla="*/ 327660 w 2446020"/>
              <a:gd name="connsiteY14" fmla="*/ 1104900 h 1722120"/>
              <a:gd name="connsiteX15" fmla="*/ 320040 w 2446020"/>
              <a:gd name="connsiteY15" fmla="*/ 990600 h 1722120"/>
              <a:gd name="connsiteX16" fmla="*/ 304800 w 2446020"/>
              <a:gd name="connsiteY16" fmla="*/ 876300 h 1722120"/>
              <a:gd name="connsiteX17" fmla="*/ 274320 w 2446020"/>
              <a:gd name="connsiteY17" fmla="*/ 830580 h 1722120"/>
              <a:gd name="connsiteX18" fmla="*/ 160020 w 2446020"/>
              <a:gd name="connsiteY18" fmla="*/ 762000 h 1722120"/>
              <a:gd name="connsiteX19" fmla="*/ 45720 w 2446020"/>
              <a:gd name="connsiteY19" fmla="*/ 685800 h 1722120"/>
              <a:gd name="connsiteX20" fmla="*/ 15240 w 2446020"/>
              <a:gd name="connsiteY20" fmla="*/ 579120 h 1722120"/>
              <a:gd name="connsiteX21" fmla="*/ 0 w 2446020"/>
              <a:gd name="connsiteY21" fmla="*/ 464820 h 1722120"/>
              <a:gd name="connsiteX22" fmla="*/ 0 w 2446020"/>
              <a:gd name="connsiteY22" fmla="*/ 434340 h 1722120"/>
              <a:gd name="connsiteX23" fmla="*/ 0 w 2446020"/>
              <a:gd name="connsiteY23" fmla="*/ 434340 h 1722120"/>
              <a:gd name="connsiteX24" fmla="*/ 30480 w 2446020"/>
              <a:gd name="connsiteY24" fmla="*/ 670560 h 1722120"/>
              <a:gd name="connsiteX25" fmla="*/ 53340 w 2446020"/>
              <a:gd name="connsiteY25" fmla="*/ 678180 h 1722120"/>
              <a:gd name="connsiteX26" fmla="*/ 83820 w 2446020"/>
              <a:gd name="connsiteY26" fmla="*/ 670560 h 1722120"/>
              <a:gd name="connsiteX27" fmla="*/ 53340 w 2446020"/>
              <a:gd name="connsiteY27" fmla="*/ 601980 h 1722120"/>
              <a:gd name="connsiteX28" fmla="*/ 45720 w 2446020"/>
              <a:gd name="connsiteY28" fmla="*/ 441960 h 1722120"/>
              <a:gd name="connsiteX29" fmla="*/ 83820 w 2446020"/>
              <a:gd name="connsiteY29" fmla="*/ 434340 h 1722120"/>
              <a:gd name="connsiteX30" fmla="*/ 106680 w 2446020"/>
              <a:gd name="connsiteY30" fmla="*/ 396240 h 1722120"/>
              <a:gd name="connsiteX31" fmla="*/ 60960 w 2446020"/>
              <a:gd name="connsiteY31" fmla="*/ 289560 h 1722120"/>
              <a:gd name="connsiteX32" fmla="*/ 45720 w 2446020"/>
              <a:gd name="connsiteY32" fmla="*/ 289560 h 1722120"/>
              <a:gd name="connsiteX33" fmla="*/ 7620 w 2446020"/>
              <a:gd name="connsiteY33" fmla="*/ 129540 h 1722120"/>
              <a:gd name="connsiteX34" fmla="*/ 121920 w 2446020"/>
              <a:gd name="connsiteY34" fmla="*/ 68580 h 1722120"/>
              <a:gd name="connsiteX35" fmla="*/ 594360 w 2446020"/>
              <a:gd name="connsiteY35" fmla="*/ 0 h 1722120"/>
              <a:gd name="connsiteX36" fmla="*/ 929640 w 2446020"/>
              <a:gd name="connsiteY36" fmla="*/ 0 h 1722120"/>
              <a:gd name="connsiteX37" fmla="*/ 1150620 w 2446020"/>
              <a:gd name="connsiteY37" fmla="*/ 76200 h 1722120"/>
              <a:gd name="connsiteX38" fmla="*/ 1295400 w 2446020"/>
              <a:gd name="connsiteY38" fmla="*/ 144780 h 1722120"/>
              <a:gd name="connsiteX39" fmla="*/ 1531620 w 2446020"/>
              <a:gd name="connsiteY39" fmla="*/ 144780 h 1722120"/>
              <a:gd name="connsiteX40" fmla="*/ 1775460 w 2446020"/>
              <a:gd name="connsiteY40" fmla="*/ 251460 h 1722120"/>
              <a:gd name="connsiteX41" fmla="*/ 1943100 w 2446020"/>
              <a:gd name="connsiteY41" fmla="*/ 281940 h 1722120"/>
              <a:gd name="connsiteX42" fmla="*/ 2148840 w 2446020"/>
              <a:gd name="connsiteY42" fmla="*/ 205740 h 1722120"/>
              <a:gd name="connsiteX43" fmla="*/ 2339340 w 2446020"/>
              <a:gd name="connsiteY43" fmla="*/ 198120 h 1722120"/>
              <a:gd name="connsiteX44" fmla="*/ 2446020 w 2446020"/>
              <a:gd name="connsiteY44" fmla="*/ 320040 h 1722120"/>
              <a:gd name="connsiteX45" fmla="*/ 2026920 w 2446020"/>
              <a:gd name="connsiteY45" fmla="*/ 480060 h 1722120"/>
              <a:gd name="connsiteX46" fmla="*/ 1577340 w 2446020"/>
              <a:gd name="connsiteY46" fmla="*/ 624840 h 1722120"/>
              <a:gd name="connsiteX0" fmla="*/ 1577340 w 2446020"/>
              <a:gd name="connsiteY0" fmla="*/ 662940 h 1722120"/>
              <a:gd name="connsiteX1" fmla="*/ 1554480 w 2446020"/>
              <a:gd name="connsiteY1" fmla="*/ 647700 h 1722120"/>
              <a:gd name="connsiteX2" fmla="*/ 1577340 w 2446020"/>
              <a:gd name="connsiteY2" fmla="*/ 632460 h 1722120"/>
              <a:gd name="connsiteX3" fmla="*/ 1531620 w 2446020"/>
              <a:gd name="connsiteY3" fmla="*/ 754380 h 1722120"/>
              <a:gd name="connsiteX4" fmla="*/ 1386840 w 2446020"/>
              <a:gd name="connsiteY4" fmla="*/ 899160 h 1722120"/>
              <a:gd name="connsiteX5" fmla="*/ 1333500 w 2446020"/>
              <a:gd name="connsiteY5" fmla="*/ 967740 h 1722120"/>
              <a:gd name="connsiteX6" fmla="*/ 1394460 w 2446020"/>
              <a:gd name="connsiteY6" fmla="*/ 1104900 h 1722120"/>
              <a:gd name="connsiteX7" fmla="*/ 1455420 w 2446020"/>
              <a:gd name="connsiteY7" fmla="*/ 1226820 h 1722120"/>
              <a:gd name="connsiteX8" fmla="*/ 1356360 w 2446020"/>
              <a:gd name="connsiteY8" fmla="*/ 1424940 h 1722120"/>
              <a:gd name="connsiteX9" fmla="*/ 1280160 w 2446020"/>
              <a:gd name="connsiteY9" fmla="*/ 1577340 h 1722120"/>
              <a:gd name="connsiteX10" fmla="*/ 1043940 w 2446020"/>
              <a:gd name="connsiteY10" fmla="*/ 1722120 h 1722120"/>
              <a:gd name="connsiteX11" fmla="*/ 762000 w 2446020"/>
              <a:gd name="connsiteY11" fmla="*/ 1592580 h 1722120"/>
              <a:gd name="connsiteX12" fmla="*/ 541020 w 2446020"/>
              <a:gd name="connsiteY12" fmla="*/ 1417320 h 1722120"/>
              <a:gd name="connsiteX13" fmla="*/ 358140 w 2446020"/>
              <a:gd name="connsiteY13" fmla="*/ 1234440 h 1722120"/>
              <a:gd name="connsiteX14" fmla="*/ 327660 w 2446020"/>
              <a:gd name="connsiteY14" fmla="*/ 1104900 h 1722120"/>
              <a:gd name="connsiteX15" fmla="*/ 320040 w 2446020"/>
              <a:gd name="connsiteY15" fmla="*/ 990600 h 1722120"/>
              <a:gd name="connsiteX16" fmla="*/ 304800 w 2446020"/>
              <a:gd name="connsiteY16" fmla="*/ 876300 h 1722120"/>
              <a:gd name="connsiteX17" fmla="*/ 274320 w 2446020"/>
              <a:gd name="connsiteY17" fmla="*/ 830580 h 1722120"/>
              <a:gd name="connsiteX18" fmla="*/ 160020 w 2446020"/>
              <a:gd name="connsiteY18" fmla="*/ 762000 h 1722120"/>
              <a:gd name="connsiteX19" fmla="*/ 45720 w 2446020"/>
              <a:gd name="connsiteY19" fmla="*/ 685800 h 1722120"/>
              <a:gd name="connsiteX20" fmla="*/ 15240 w 2446020"/>
              <a:gd name="connsiteY20" fmla="*/ 579120 h 1722120"/>
              <a:gd name="connsiteX21" fmla="*/ 0 w 2446020"/>
              <a:gd name="connsiteY21" fmla="*/ 464820 h 1722120"/>
              <a:gd name="connsiteX22" fmla="*/ 0 w 2446020"/>
              <a:gd name="connsiteY22" fmla="*/ 434340 h 1722120"/>
              <a:gd name="connsiteX23" fmla="*/ 0 w 2446020"/>
              <a:gd name="connsiteY23" fmla="*/ 434340 h 1722120"/>
              <a:gd name="connsiteX24" fmla="*/ 30480 w 2446020"/>
              <a:gd name="connsiteY24" fmla="*/ 670560 h 1722120"/>
              <a:gd name="connsiteX25" fmla="*/ 53340 w 2446020"/>
              <a:gd name="connsiteY25" fmla="*/ 678180 h 1722120"/>
              <a:gd name="connsiteX26" fmla="*/ 83820 w 2446020"/>
              <a:gd name="connsiteY26" fmla="*/ 670560 h 1722120"/>
              <a:gd name="connsiteX27" fmla="*/ 53340 w 2446020"/>
              <a:gd name="connsiteY27" fmla="*/ 601980 h 1722120"/>
              <a:gd name="connsiteX28" fmla="*/ 83820 w 2446020"/>
              <a:gd name="connsiteY28" fmla="*/ 434340 h 1722120"/>
              <a:gd name="connsiteX29" fmla="*/ 106680 w 2446020"/>
              <a:gd name="connsiteY29" fmla="*/ 396240 h 1722120"/>
              <a:gd name="connsiteX30" fmla="*/ 60960 w 2446020"/>
              <a:gd name="connsiteY30" fmla="*/ 289560 h 1722120"/>
              <a:gd name="connsiteX31" fmla="*/ 45720 w 2446020"/>
              <a:gd name="connsiteY31" fmla="*/ 289560 h 1722120"/>
              <a:gd name="connsiteX32" fmla="*/ 7620 w 2446020"/>
              <a:gd name="connsiteY32" fmla="*/ 129540 h 1722120"/>
              <a:gd name="connsiteX33" fmla="*/ 121920 w 2446020"/>
              <a:gd name="connsiteY33" fmla="*/ 68580 h 1722120"/>
              <a:gd name="connsiteX34" fmla="*/ 594360 w 2446020"/>
              <a:gd name="connsiteY34" fmla="*/ 0 h 1722120"/>
              <a:gd name="connsiteX35" fmla="*/ 929640 w 2446020"/>
              <a:gd name="connsiteY35" fmla="*/ 0 h 1722120"/>
              <a:gd name="connsiteX36" fmla="*/ 1150620 w 2446020"/>
              <a:gd name="connsiteY36" fmla="*/ 76200 h 1722120"/>
              <a:gd name="connsiteX37" fmla="*/ 1295400 w 2446020"/>
              <a:gd name="connsiteY37" fmla="*/ 144780 h 1722120"/>
              <a:gd name="connsiteX38" fmla="*/ 1531620 w 2446020"/>
              <a:gd name="connsiteY38" fmla="*/ 144780 h 1722120"/>
              <a:gd name="connsiteX39" fmla="*/ 1775460 w 2446020"/>
              <a:gd name="connsiteY39" fmla="*/ 251460 h 1722120"/>
              <a:gd name="connsiteX40" fmla="*/ 1943100 w 2446020"/>
              <a:gd name="connsiteY40" fmla="*/ 281940 h 1722120"/>
              <a:gd name="connsiteX41" fmla="*/ 2148840 w 2446020"/>
              <a:gd name="connsiteY41" fmla="*/ 205740 h 1722120"/>
              <a:gd name="connsiteX42" fmla="*/ 2339340 w 2446020"/>
              <a:gd name="connsiteY42" fmla="*/ 198120 h 1722120"/>
              <a:gd name="connsiteX43" fmla="*/ 2446020 w 2446020"/>
              <a:gd name="connsiteY43" fmla="*/ 320040 h 1722120"/>
              <a:gd name="connsiteX44" fmla="*/ 2026920 w 2446020"/>
              <a:gd name="connsiteY44" fmla="*/ 480060 h 1722120"/>
              <a:gd name="connsiteX45" fmla="*/ 1577340 w 2446020"/>
              <a:gd name="connsiteY45" fmla="*/ 624840 h 1722120"/>
              <a:gd name="connsiteX0" fmla="*/ 1577340 w 2446020"/>
              <a:gd name="connsiteY0" fmla="*/ 662940 h 1722120"/>
              <a:gd name="connsiteX1" fmla="*/ 1554480 w 2446020"/>
              <a:gd name="connsiteY1" fmla="*/ 647700 h 1722120"/>
              <a:gd name="connsiteX2" fmla="*/ 1577340 w 2446020"/>
              <a:gd name="connsiteY2" fmla="*/ 632460 h 1722120"/>
              <a:gd name="connsiteX3" fmla="*/ 1531620 w 2446020"/>
              <a:gd name="connsiteY3" fmla="*/ 754380 h 1722120"/>
              <a:gd name="connsiteX4" fmla="*/ 1386840 w 2446020"/>
              <a:gd name="connsiteY4" fmla="*/ 899160 h 1722120"/>
              <a:gd name="connsiteX5" fmla="*/ 1333500 w 2446020"/>
              <a:gd name="connsiteY5" fmla="*/ 967740 h 1722120"/>
              <a:gd name="connsiteX6" fmla="*/ 1394460 w 2446020"/>
              <a:gd name="connsiteY6" fmla="*/ 1104900 h 1722120"/>
              <a:gd name="connsiteX7" fmla="*/ 1455420 w 2446020"/>
              <a:gd name="connsiteY7" fmla="*/ 1226820 h 1722120"/>
              <a:gd name="connsiteX8" fmla="*/ 1356360 w 2446020"/>
              <a:gd name="connsiteY8" fmla="*/ 1424940 h 1722120"/>
              <a:gd name="connsiteX9" fmla="*/ 1280160 w 2446020"/>
              <a:gd name="connsiteY9" fmla="*/ 1577340 h 1722120"/>
              <a:gd name="connsiteX10" fmla="*/ 1043940 w 2446020"/>
              <a:gd name="connsiteY10" fmla="*/ 1722120 h 1722120"/>
              <a:gd name="connsiteX11" fmla="*/ 762000 w 2446020"/>
              <a:gd name="connsiteY11" fmla="*/ 1592580 h 1722120"/>
              <a:gd name="connsiteX12" fmla="*/ 541020 w 2446020"/>
              <a:gd name="connsiteY12" fmla="*/ 1417320 h 1722120"/>
              <a:gd name="connsiteX13" fmla="*/ 358140 w 2446020"/>
              <a:gd name="connsiteY13" fmla="*/ 1234440 h 1722120"/>
              <a:gd name="connsiteX14" fmla="*/ 327660 w 2446020"/>
              <a:gd name="connsiteY14" fmla="*/ 1104900 h 1722120"/>
              <a:gd name="connsiteX15" fmla="*/ 320040 w 2446020"/>
              <a:gd name="connsiteY15" fmla="*/ 990600 h 1722120"/>
              <a:gd name="connsiteX16" fmla="*/ 304800 w 2446020"/>
              <a:gd name="connsiteY16" fmla="*/ 876300 h 1722120"/>
              <a:gd name="connsiteX17" fmla="*/ 274320 w 2446020"/>
              <a:gd name="connsiteY17" fmla="*/ 830580 h 1722120"/>
              <a:gd name="connsiteX18" fmla="*/ 160020 w 2446020"/>
              <a:gd name="connsiteY18" fmla="*/ 762000 h 1722120"/>
              <a:gd name="connsiteX19" fmla="*/ 45720 w 2446020"/>
              <a:gd name="connsiteY19" fmla="*/ 685800 h 1722120"/>
              <a:gd name="connsiteX20" fmla="*/ 15240 w 2446020"/>
              <a:gd name="connsiteY20" fmla="*/ 579120 h 1722120"/>
              <a:gd name="connsiteX21" fmla="*/ 0 w 2446020"/>
              <a:gd name="connsiteY21" fmla="*/ 464820 h 1722120"/>
              <a:gd name="connsiteX22" fmla="*/ 0 w 2446020"/>
              <a:gd name="connsiteY22" fmla="*/ 434340 h 1722120"/>
              <a:gd name="connsiteX23" fmla="*/ 0 w 2446020"/>
              <a:gd name="connsiteY23" fmla="*/ 434340 h 1722120"/>
              <a:gd name="connsiteX24" fmla="*/ 30480 w 2446020"/>
              <a:gd name="connsiteY24" fmla="*/ 670560 h 1722120"/>
              <a:gd name="connsiteX25" fmla="*/ 53340 w 2446020"/>
              <a:gd name="connsiteY25" fmla="*/ 678180 h 1722120"/>
              <a:gd name="connsiteX26" fmla="*/ 83820 w 2446020"/>
              <a:gd name="connsiteY26" fmla="*/ 670560 h 1722120"/>
              <a:gd name="connsiteX27" fmla="*/ 83820 w 2446020"/>
              <a:gd name="connsiteY27" fmla="*/ 434340 h 1722120"/>
              <a:gd name="connsiteX28" fmla="*/ 106680 w 2446020"/>
              <a:gd name="connsiteY28" fmla="*/ 396240 h 1722120"/>
              <a:gd name="connsiteX29" fmla="*/ 60960 w 2446020"/>
              <a:gd name="connsiteY29" fmla="*/ 289560 h 1722120"/>
              <a:gd name="connsiteX30" fmla="*/ 45720 w 2446020"/>
              <a:gd name="connsiteY30" fmla="*/ 289560 h 1722120"/>
              <a:gd name="connsiteX31" fmla="*/ 7620 w 2446020"/>
              <a:gd name="connsiteY31" fmla="*/ 129540 h 1722120"/>
              <a:gd name="connsiteX32" fmla="*/ 121920 w 2446020"/>
              <a:gd name="connsiteY32" fmla="*/ 68580 h 1722120"/>
              <a:gd name="connsiteX33" fmla="*/ 594360 w 2446020"/>
              <a:gd name="connsiteY33" fmla="*/ 0 h 1722120"/>
              <a:gd name="connsiteX34" fmla="*/ 929640 w 2446020"/>
              <a:gd name="connsiteY34" fmla="*/ 0 h 1722120"/>
              <a:gd name="connsiteX35" fmla="*/ 1150620 w 2446020"/>
              <a:gd name="connsiteY35" fmla="*/ 76200 h 1722120"/>
              <a:gd name="connsiteX36" fmla="*/ 1295400 w 2446020"/>
              <a:gd name="connsiteY36" fmla="*/ 144780 h 1722120"/>
              <a:gd name="connsiteX37" fmla="*/ 1531620 w 2446020"/>
              <a:gd name="connsiteY37" fmla="*/ 144780 h 1722120"/>
              <a:gd name="connsiteX38" fmla="*/ 1775460 w 2446020"/>
              <a:gd name="connsiteY38" fmla="*/ 251460 h 1722120"/>
              <a:gd name="connsiteX39" fmla="*/ 1943100 w 2446020"/>
              <a:gd name="connsiteY39" fmla="*/ 281940 h 1722120"/>
              <a:gd name="connsiteX40" fmla="*/ 2148840 w 2446020"/>
              <a:gd name="connsiteY40" fmla="*/ 205740 h 1722120"/>
              <a:gd name="connsiteX41" fmla="*/ 2339340 w 2446020"/>
              <a:gd name="connsiteY41" fmla="*/ 198120 h 1722120"/>
              <a:gd name="connsiteX42" fmla="*/ 2446020 w 2446020"/>
              <a:gd name="connsiteY42" fmla="*/ 320040 h 1722120"/>
              <a:gd name="connsiteX43" fmla="*/ 2026920 w 2446020"/>
              <a:gd name="connsiteY43" fmla="*/ 480060 h 1722120"/>
              <a:gd name="connsiteX44" fmla="*/ 1577340 w 2446020"/>
              <a:gd name="connsiteY44" fmla="*/ 624840 h 1722120"/>
              <a:gd name="connsiteX0" fmla="*/ 1577340 w 2446020"/>
              <a:gd name="connsiteY0" fmla="*/ 662940 h 1722120"/>
              <a:gd name="connsiteX1" fmla="*/ 1554480 w 2446020"/>
              <a:gd name="connsiteY1" fmla="*/ 647700 h 1722120"/>
              <a:gd name="connsiteX2" fmla="*/ 1577340 w 2446020"/>
              <a:gd name="connsiteY2" fmla="*/ 632460 h 1722120"/>
              <a:gd name="connsiteX3" fmla="*/ 1531620 w 2446020"/>
              <a:gd name="connsiteY3" fmla="*/ 754380 h 1722120"/>
              <a:gd name="connsiteX4" fmla="*/ 1386840 w 2446020"/>
              <a:gd name="connsiteY4" fmla="*/ 899160 h 1722120"/>
              <a:gd name="connsiteX5" fmla="*/ 1333500 w 2446020"/>
              <a:gd name="connsiteY5" fmla="*/ 967740 h 1722120"/>
              <a:gd name="connsiteX6" fmla="*/ 1394460 w 2446020"/>
              <a:gd name="connsiteY6" fmla="*/ 1104900 h 1722120"/>
              <a:gd name="connsiteX7" fmla="*/ 1455420 w 2446020"/>
              <a:gd name="connsiteY7" fmla="*/ 1226820 h 1722120"/>
              <a:gd name="connsiteX8" fmla="*/ 1356360 w 2446020"/>
              <a:gd name="connsiteY8" fmla="*/ 1424940 h 1722120"/>
              <a:gd name="connsiteX9" fmla="*/ 1280160 w 2446020"/>
              <a:gd name="connsiteY9" fmla="*/ 1577340 h 1722120"/>
              <a:gd name="connsiteX10" fmla="*/ 1043940 w 2446020"/>
              <a:gd name="connsiteY10" fmla="*/ 1722120 h 1722120"/>
              <a:gd name="connsiteX11" fmla="*/ 762000 w 2446020"/>
              <a:gd name="connsiteY11" fmla="*/ 1592580 h 1722120"/>
              <a:gd name="connsiteX12" fmla="*/ 541020 w 2446020"/>
              <a:gd name="connsiteY12" fmla="*/ 1417320 h 1722120"/>
              <a:gd name="connsiteX13" fmla="*/ 358140 w 2446020"/>
              <a:gd name="connsiteY13" fmla="*/ 1234440 h 1722120"/>
              <a:gd name="connsiteX14" fmla="*/ 327660 w 2446020"/>
              <a:gd name="connsiteY14" fmla="*/ 1104900 h 1722120"/>
              <a:gd name="connsiteX15" fmla="*/ 320040 w 2446020"/>
              <a:gd name="connsiteY15" fmla="*/ 990600 h 1722120"/>
              <a:gd name="connsiteX16" fmla="*/ 304800 w 2446020"/>
              <a:gd name="connsiteY16" fmla="*/ 876300 h 1722120"/>
              <a:gd name="connsiteX17" fmla="*/ 274320 w 2446020"/>
              <a:gd name="connsiteY17" fmla="*/ 830580 h 1722120"/>
              <a:gd name="connsiteX18" fmla="*/ 160020 w 2446020"/>
              <a:gd name="connsiteY18" fmla="*/ 762000 h 1722120"/>
              <a:gd name="connsiteX19" fmla="*/ 45720 w 2446020"/>
              <a:gd name="connsiteY19" fmla="*/ 685800 h 1722120"/>
              <a:gd name="connsiteX20" fmla="*/ 15240 w 2446020"/>
              <a:gd name="connsiteY20" fmla="*/ 579120 h 1722120"/>
              <a:gd name="connsiteX21" fmla="*/ 0 w 2446020"/>
              <a:gd name="connsiteY21" fmla="*/ 464820 h 1722120"/>
              <a:gd name="connsiteX22" fmla="*/ 0 w 2446020"/>
              <a:gd name="connsiteY22" fmla="*/ 434340 h 1722120"/>
              <a:gd name="connsiteX23" fmla="*/ 0 w 2446020"/>
              <a:gd name="connsiteY23" fmla="*/ 434340 h 1722120"/>
              <a:gd name="connsiteX24" fmla="*/ 30480 w 2446020"/>
              <a:gd name="connsiteY24" fmla="*/ 670560 h 1722120"/>
              <a:gd name="connsiteX25" fmla="*/ 53340 w 2446020"/>
              <a:gd name="connsiteY25" fmla="*/ 678180 h 1722120"/>
              <a:gd name="connsiteX26" fmla="*/ 83820 w 2446020"/>
              <a:gd name="connsiteY26" fmla="*/ 434340 h 1722120"/>
              <a:gd name="connsiteX27" fmla="*/ 106680 w 2446020"/>
              <a:gd name="connsiteY27" fmla="*/ 396240 h 1722120"/>
              <a:gd name="connsiteX28" fmla="*/ 60960 w 2446020"/>
              <a:gd name="connsiteY28" fmla="*/ 289560 h 1722120"/>
              <a:gd name="connsiteX29" fmla="*/ 45720 w 2446020"/>
              <a:gd name="connsiteY29" fmla="*/ 289560 h 1722120"/>
              <a:gd name="connsiteX30" fmla="*/ 7620 w 2446020"/>
              <a:gd name="connsiteY30" fmla="*/ 129540 h 1722120"/>
              <a:gd name="connsiteX31" fmla="*/ 121920 w 2446020"/>
              <a:gd name="connsiteY31" fmla="*/ 68580 h 1722120"/>
              <a:gd name="connsiteX32" fmla="*/ 594360 w 2446020"/>
              <a:gd name="connsiteY32" fmla="*/ 0 h 1722120"/>
              <a:gd name="connsiteX33" fmla="*/ 929640 w 2446020"/>
              <a:gd name="connsiteY33" fmla="*/ 0 h 1722120"/>
              <a:gd name="connsiteX34" fmla="*/ 1150620 w 2446020"/>
              <a:gd name="connsiteY34" fmla="*/ 76200 h 1722120"/>
              <a:gd name="connsiteX35" fmla="*/ 1295400 w 2446020"/>
              <a:gd name="connsiteY35" fmla="*/ 144780 h 1722120"/>
              <a:gd name="connsiteX36" fmla="*/ 1531620 w 2446020"/>
              <a:gd name="connsiteY36" fmla="*/ 144780 h 1722120"/>
              <a:gd name="connsiteX37" fmla="*/ 1775460 w 2446020"/>
              <a:gd name="connsiteY37" fmla="*/ 251460 h 1722120"/>
              <a:gd name="connsiteX38" fmla="*/ 1943100 w 2446020"/>
              <a:gd name="connsiteY38" fmla="*/ 281940 h 1722120"/>
              <a:gd name="connsiteX39" fmla="*/ 2148840 w 2446020"/>
              <a:gd name="connsiteY39" fmla="*/ 205740 h 1722120"/>
              <a:gd name="connsiteX40" fmla="*/ 2339340 w 2446020"/>
              <a:gd name="connsiteY40" fmla="*/ 198120 h 1722120"/>
              <a:gd name="connsiteX41" fmla="*/ 2446020 w 2446020"/>
              <a:gd name="connsiteY41" fmla="*/ 320040 h 1722120"/>
              <a:gd name="connsiteX42" fmla="*/ 2026920 w 2446020"/>
              <a:gd name="connsiteY42" fmla="*/ 480060 h 1722120"/>
              <a:gd name="connsiteX43" fmla="*/ 1577340 w 2446020"/>
              <a:gd name="connsiteY43" fmla="*/ 624840 h 1722120"/>
              <a:gd name="connsiteX0" fmla="*/ 1577340 w 2446020"/>
              <a:gd name="connsiteY0" fmla="*/ 662940 h 1722120"/>
              <a:gd name="connsiteX1" fmla="*/ 1554480 w 2446020"/>
              <a:gd name="connsiteY1" fmla="*/ 647700 h 1722120"/>
              <a:gd name="connsiteX2" fmla="*/ 1577340 w 2446020"/>
              <a:gd name="connsiteY2" fmla="*/ 632460 h 1722120"/>
              <a:gd name="connsiteX3" fmla="*/ 1531620 w 2446020"/>
              <a:gd name="connsiteY3" fmla="*/ 754380 h 1722120"/>
              <a:gd name="connsiteX4" fmla="*/ 1386840 w 2446020"/>
              <a:gd name="connsiteY4" fmla="*/ 899160 h 1722120"/>
              <a:gd name="connsiteX5" fmla="*/ 1333500 w 2446020"/>
              <a:gd name="connsiteY5" fmla="*/ 967740 h 1722120"/>
              <a:gd name="connsiteX6" fmla="*/ 1394460 w 2446020"/>
              <a:gd name="connsiteY6" fmla="*/ 1104900 h 1722120"/>
              <a:gd name="connsiteX7" fmla="*/ 1455420 w 2446020"/>
              <a:gd name="connsiteY7" fmla="*/ 1226820 h 1722120"/>
              <a:gd name="connsiteX8" fmla="*/ 1356360 w 2446020"/>
              <a:gd name="connsiteY8" fmla="*/ 1424940 h 1722120"/>
              <a:gd name="connsiteX9" fmla="*/ 1280160 w 2446020"/>
              <a:gd name="connsiteY9" fmla="*/ 1577340 h 1722120"/>
              <a:gd name="connsiteX10" fmla="*/ 1043940 w 2446020"/>
              <a:gd name="connsiteY10" fmla="*/ 1722120 h 1722120"/>
              <a:gd name="connsiteX11" fmla="*/ 762000 w 2446020"/>
              <a:gd name="connsiteY11" fmla="*/ 1592580 h 1722120"/>
              <a:gd name="connsiteX12" fmla="*/ 541020 w 2446020"/>
              <a:gd name="connsiteY12" fmla="*/ 1417320 h 1722120"/>
              <a:gd name="connsiteX13" fmla="*/ 358140 w 2446020"/>
              <a:gd name="connsiteY13" fmla="*/ 1234440 h 1722120"/>
              <a:gd name="connsiteX14" fmla="*/ 327660 w 2446020"/>
              <a:gd name="connsiteY14" fmla="*/ 1104900 h 1722120"/>
              <a:gd name="connsiteX15" fmla="*/ 320040 w 2446020"/>
              <a:gd name="connsiteY15" fmla="*/ 990600 h 1722120"/>
              <a:gd name="connsiteX16" fmla="*/ 304800 w 2446020"/>
              <a:gd name="connsiteY16" fmla="*/ 876300 h 1722120"/>
              <a:gd name="connsiteX17" fmla="*/ 274320 w 2446020"/>
              <a:gd name="connsiteY17" fmla="*/ 830580 h 1722120"/>
              <a:gd name="connsiteX18" fmla="*/ 160020 w 2446020"/>
              <a:gd name="connsiteY18" fmla="*/ 762000 h 1722120"/>
              <a:gd name="connsiteX19" fmla="*/ 45720 w 2446020"/>
              <a:gd name="connsiteY19" fmla="*/ 685800 h 1722120"/>
              <a:gd name="connsiteX20" fmla="*/ 15240 w 2446020"/>
              <a:gd name="connsiteY20" fmla="*/ 579120 h 1722120"/>
              <a:gd name="connsiteX21" fmla="*/ 0 w 2446020"/>
              <a:gd name="connsiteY21" fmla="*/ 464820 h 1722120"/>
              <a:gd name="connsiteX22" fmla="*/ 0 w 2446020"/>
              <a:gd name="connsiteY22" fmla="*/ 434340 h 1722120"/>
              <a:gd name="connsiteX23" fmla="*/ 0 w 2446020"/>
              <a:gd name="connsiteY23" fmla="*/ 434340 h 1722120"/>
              <a:gd name="connsiteX24" fmla="*/ 30480 w 2446020"/>
              <a:gd name="connsiteY24" fmla="*/ 670560 h 1722120"/>
              <a:gd name="connsiteX25" fmla="*/ 83820 w 2446020"/>
              <a:gd name="connsiteY25" fmla="*/ 434340 h 1722120"/>
              <a:gd name="connsiteX26" fmla="*/ 106680 w 2446020"/>
              <a:gd name="connsiteY26" fmla="*/ 396240 h 1722120"/>
              <a:gd name="connsiteX27" fmla="*/ 60960 w 2446020"/>
              <a:gd name="connsiteY27" fmla="*/ 289560 h 1722120"/>
              <a:gd name="connsiteX28" fmla="*/ 45720 w 2446020"/>
              <a:gd name="connsiteY28" fmla="*/ 289560 h 1722120"/>
              <a:gd name="connsiteX29" fmla="*/ 7620 w 2446020"/>
              <a:gd name="connsiteY29" fmla="*/ 129540 h 1722120"/>
              <a:gd name="connsiteX30" fmla="*/ 121920 w 2446020"/>
              <a:gd name="connsiteY30" fmla="*/ 68580 h 1722120"/>
              <a:gd name="connsiteX31" fmla="*/ 594360 w 2446020"/>
              <a:gd name="connsiteY31" fmla="*/ 0 h 1722120"/>
              <a:gd name="connsiteX32" fmla="*/ 929640 w 2446020"/>
              <a:gd name="connsiteY32" fmla="*/ 0 h 1722120"/>
              <a:gd name="connsiteX33" fmla="*/ 1150620 w 2446020"/>
              <a:gd name="connsiteY33" fmla="*/ 76200 h 1722120"/>
              <a:gd name="connsiteX34" fmla="*/ 1295400 w 2446020"/>
              <a:gd name="connsiteY34" fmla="*/ 144780 h 1722120"/>
              <a:gd name="connsiteX35" fmla="*/ 1531620 w 2446020"/>
              <a:gd name="connsiteY35" fmla="*/ 144780 h 1722120"/>
              <a:gd name="connsiteX36" fmla="*/ 1775460 w 2446020"/>
              <a:gd name="connsiteY36" fmla="*/ 251460 h 1722120"/>
              <a:gd name="connsiteX37" fmla="*/ 1943100 w 2446020"/>
              <a:gd name="connsiteY37" fmla="*/ 281940 h 1722120"/>
              <a:gd name="connsiteX38" fmla="*/ 2148840 w 2446020"/>
              <a:gd name="connsiteY38" fmla="*/ 205740 h 1722120"/>
              <a:gd name="connsiteX39" fmla="*/ 2339340 w 2446020"/>
              <a:gd name="connsiteY39" fmla="*/ 198120 h 1722120"/>
              <a:gd name="connsiteX40" fmla="*/ 2446020 w 2446020"/>
              <a:gd name="connsiteY40" fmla="*/ 320040 h 1722120"/>
              <a:gd name="connsiteX41" fmla="*/ 2026920 w 2446020"/>
              <a:gd name="connsiteY41" fmla="*/ 480060 h 1722120"/>
              <a:gd name="connsiteX42" fmla="*/ 1577340 w 2446020"/>
              <a:gd name="connsiteY42" fmla="*/ 624840 h 1722120"/>
              <a:gd name="connsiteX0" fmla="*/ 1577340 w 2446020"/>
              <a:gd name="connsiteY0" fmla="*/ 662940 h 1722120"/>
              <a:gd name="connsiteX1" fmla="*/ 1554480 w 2446020"/>
              <a:gd name="connsiteY1" fmla="*/ 647700 h 1722120"/>
              <a:gd name="connsiteX2" fmla="*/ 1577340 w 2446020"/>
              <a:gd name="connsiteY2" fmla="*/ 632460 h 1722120"/>
              <a:gd name="connsiteX3" fmla="*/ 1531620 w 2446020"/>
              <a:gd name="connsiteY3" fmla="*/ 754380 h 1722120"/>
              <a:gd name="connsiteX4" fmla="*/ 1386840 w 2446020"/>
              <a:gd name="connsiteY4" fmla="*/ 899160 h 1722120"/>
              <a:gd name="connsiteX5" fmla="*/ 1333500 w 2446020"/>
              <a:gd name="connsiteY5" fmla="*/ 967740 h 1722120"/>
              <a:gd name="connsiteX6" fmla="*/ 1394460 w 2446020"/>
              <a:gd name="connsiteY6" fmla="*/ 1104900 h 1722120"/>
              <a:gd name="connsiteX7" fmla="*/ 1455420 w 2446020"/>
              <a:gd name="connsiteY7" fmla="*/ 1226820 h 1722120"/>
              <a:gd name="connsiteX8" fmla="*/ 1356360 w 2446020"/>
              <a:gd name="connsiteY8" fmla="*/ 1424940 h 1722120"/>
              <a:gd name="connsiteX9" fmla="*/ 1280160 w 2446020"/>
              <a:gd name="connsiteY9" fmla="*/ 1577340 h 1722120"/>
              <a:gd name="connsiteX10" fmla="*/ 1043940 w 2446020"/>
              <a:gd name="connsiteY10" fmla="*/ 1722120 h 1722120"/>
              <a:gd name="connsiteX11" fmla="*/ 762000 w 2446020"/>
              <a:gd name="connsiteY11" fmla="*/ 1592580 h 1722120"/>
              <a:gd name="connsiteX12" fmla="*/ 541020 w 2446020"/>
              <a:gd name="connsiteY12" fmla="*/ 1417320 h 1722120"/>
              <a:gd name="connsiteX13" fmla="*/ 358140 w 2446020"/>
              <a:gd name="connsiteY13" fmla="*/ 1234440 h 1722120"/>
              <a:gd name="connsiteX14" fmla="*/ 327660 w 2446020"/>
              <a:gd name="connsiteY14" fmla="*/ 1104900 h 1722120"/>
              <a:gd name="connsiteX15" fmla="*/ 320040 w 2446020"/>
              <a:gd name="connsiteY15" fmla="*/ 990600 h 1722120"/>
              <a:gd name="connsiteX16" fmla="*/ 304800 w 2446020"/>
              <a:gd name="connsiteY16" fmla="*/ 876300 h 1722120"/>
              <a:gd name="connsiteX17" fmla="*/ 274320 w 2446020"/>
              <a:gd name="connsiteY17" fmla="*/ 830580 h 1722120"/>
              <a:gd name="connsiteX18" fmla="*/ 160020 w 2446020"/>
              <a:gd name="connsiteY18" fmla="*/ 762000 h 1722120"/>
              <a:gd name="connsiteX19" fmla="*/ 45720 w 2446020"/>
              <a:gd name="connsiteY19" fmla="*/ 685800 h 1722120"/>
              <a:gd name="connsiteX20" fmla="*/ 15240 w 2446020"/>
              <a:gd name="connsiteY20" fmla="*/ 579120 h 1722120"/>
              <a:gd name="connsiteX21" fmla="*/ 0 w 2446020"/>
              <a:gd name="connsiteY21" fmla="*/ 464820 h 1722120"/>
              <a:gd name="connsiteX22" fmla="*/ 0 w 2446020"/>
              <a:gd name="connsiteY22" fmla="*/ 434340 h 1722120"/>
              <a:gd name="connsiteX23" fmla="*/ 0 w 2446020"/>
              <a:gd name="connsiteY23" fmla="*/ 434340 h 1722120"/>
              <a:gd name="connsiteX24" fmla="*/ 83820 w 2446020"/>
              <a:gd name="connsiteY24" fmla="*/ 434340 h 1722120"/>
              <a:gd name="connsiteX25" fmla="*/ 106680 w 2446020"/>
              <a:gd name="connsiteY25" fmla="*/ 396240 h 1722120"/>
              <a:gd name="connsiteX26" fmla="*/ 60960 w 2446020"/>
              <a:gd name="connsiteY26" fmla="*/ 289560 h 1722120"/>
              <a:gd name="connsiteX27" fmla="*/ 45720 w 2446020"/>
              <a:gd name="connsiteY27" fmla="*/ 289560 h 1722120"/>
              <a:gd name="connsiteX28" fmla="*/ 7620 w 2446020"/>
              <a:gd name="connsiteY28" fmla="*/ 129540 h 1722120"/>
              <a:gd name="connsiteX29" fmla="*/ 121920 w 2446020"/>
              <a:gd name="connsiteY29" fmla="*/ 68580 h 1722120"/>
              <a:gd name="connsiteX30" fmla="*/ 594360 w 2446020"/>
              <a:gd name="connsiteY30" fmla="*/ 0 h 1722120"/>
              <a:gd name="connsiteX31" fmla="*/ 929640 w 2446020"/>
              <a:gd name="connsiteY31" fmla="*/ 0 h 1722120"/>
              <a:gd name="connsiteX32" fmla="*/ 1150620 w 2446020"/>
              <a:gd name="connsiteY32" fmla="*/ 76200 h 1722120"/>
              <a:gd name="connsiteX33" fmla="*/ 1295400 w 2446020"/>
              <a:gd name="connsiteY33" fmla="*/ 144780 h 1722120"/>
              <a:gd name="connsiteX34" fmla="*/ 1531620 w 2446020"/>
              <a:gd name="connsiteY34" fmla="*/ 144780 h 1722120"/>
              <a:gd name="connsiteX35" fmla="*/ 1775460 w 2446020"/>
              <a:gd name="connsiteY35" fmla="*/ 251460 h 1722120"/>
              <a:gd name="connsiteX36" fmla="*/ 1943100 w 2446020"/>
              <a:gd name="connsiteY36" fmla="*/ 281940 h 1722120"/>
              <a:gd name="connsiteX37" fmla="*/ 2148840 w 2446020"/>
              <a:gd name="connsiteY37" fmla="*/ 205740 h 1722120"/>
              <a:gd name="connsiteX38" fmla="*/ 2339340 w 2446020"/>
              <a:gd name="connsiteY38" fmla="*/ 198120 h 1722120"/>
              <a:gd name="connsiteX39" fmla="*/ 2446020 w 2446020"/>
              <a:gd name="connsiteY39" fmla="*/ 320040 h 1722120"/>
              <a:gd name="connsiteX40" fmla="*/ 2026920 w 2446020"/>
              <a:gd name="connsiteY40" fmla="*/ 480060 h 1722120"/>
              <a:gd name="connsiteX41" fmla="*/ 1577340 w 2446020"/>
              <a:gd name="connsiteY41" fmla="*/ 624840 h 1722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446020" h="1722120">
                <a:moveTo>
                  <a:pt x="1577340" y="662940"/>
                </a:moveTo>
                <a:cubicBezTo>
                  <a:pt x="1560830" y="656590"/>
                  <a:pt x="1562100" y="652780"/>
                  <a:pt x="1554480" y="647700"/>
                </a:cubicBezTo>
                <a:cubicBezTo>
                  <a:pt x="1579750" y="639277"/>
                  <a:pt x="1577340" y="648112"/>
                  <a:pt x="1577340" y="632460"/>
                </a:cubicBezTo>
                <a:lnTo>
                  <a:pt x="1531620" y="754380"/>
                </a:lnTo>
                <a:lnTo>
                  <a:pt x="1386840" y="899160"/>
                </a:lnTo>
                <a:lnTo>
                  <a:pt x="1333500" y="967740"/>
                </a:lnTo>
                <a:lnTo>
                  <a:pt x="1394460" y="1104900"/>
                </a:lnTo>
                <a:lnTo>
                  <a:pt x="1455420" y="1226820"/>
                </a:lnTo>
                <a:lnTo>
                  <a:pt x="1356360" y="1424940"/>
                </a:lnTo>
                <a:lnTo>
                  <a:pt x="1280160" y="1577340"/>
                </a:lnTo>
                <a:lnTo>
                  <a:pt x="1043940" y="1722120"/>
                </a:lnTo>
                <a:lnTo>
                  <a:pt x="762000" y="1592580"/>
                </a:lnTo>
                <a:lnTo>
                  <a:pt x="541020" y="1417320"/>
                </a:lnTo>
                <a:lnTo>
                  <a:pt x="358140" y="1234440"/>
                </a:lnTo>
                <a:lnTo>
                  <a:pt x="327660" y="1104900"/>
                </a:lnTo>
                <a:lnTo>
                  <a:pt x="320040" y="990600"/>
                </a:lnTo>
                <a:lnTo>
                  <a:pt x="304800" y="876300"/>
                </a:lnTo>
                <a:lnTo>
                  <a:pt x="274320" y="830580"/>
                </a:lnTo>
                <a:lnTo>
                  <a:pt x="160020" y="762000"/>
                </a:lnTo>
                <a:lnTo>
                  <a:pt x="45720" y="685800"/>
                </a:lnTo>
                <a:lnTo>
                  <a:pt x="15240" y="579120"/>
                </a:lnTo>
                <a:lnTo>
                  <a:pt x="0" y="464820"/>
                </a:lnTo>
                <a:lnTo>
                  <a:pt x="0" y="434340"/>
                </a:lnTo>
                <a:lnTo>
                  <a:pt x="0" y="434340"/>
                </a:lnTo>
                <a:cubicBezTo>
                  <a:pt x="13970" y="434340"/>
                  <a:pt x="66040" y="440690"/>
                  <a:pt x="83820" y="434340"/>
                </a:cubicBezTo>
                <a:lnTo>
                  <a:pt x="106680" y="396240"/>
                </a:lnTo>
                <a:lnTo>
                  <a:pt x="60960" y="289560"/>
                </a:lnTo>
                <a:lnTo>
                  <a:pt x="45720" y="289560"/>
                </a:lnTo>
                <a:lnTo>
                  <a:pt x="7620" y="129540"/>
                </a:lnTo>
                <a:lnTo>
                  <a:pt x="121920" y="68580"/>
                </a:lnTo>
                <a:lnTo>
                  <a:pt x="594360" y="0"/>
                </a:lnTo>
                <a:lnTo>
                  <a:pt x="929640" y="0"/>
                </a:lnTo>
                <a:lnTo>
                  <a:pt x="1150620" y="76200"/>
                </a:lnTo>
                <a:lnTo>
                  <a:pt x="1295400" y="144780"/>
                </a:lnTo>
                <a:lnTo>
                  <a:pt x="1531620" y="144780"/>
                </a:lnTo>
                <a:lnTo>
                  <a:pt x="1775460" y="251460"/>
                </a:lnTo>
                <a:lnTo>
                  <a:pt x="1943100" y="281940"/>
                </a:lnTo>
                <a:lnTo>
                  <a:pt x="2148840" y="205740"/>
                </a:lnTo>
                <a:lnTo>
                  <a:pt x="2339340" y="198120"/>
                </a:lnTo>
                <a:lnTo>
                  <a:pt x="2446020" y="320040"/>
                </a:lnTo>
                <a:lnTo>
                  <a:pt x="2026920" y="480060"/>
                </a:lnTo>
                <a:lnTo>
                  <a:pt x="1577340" y="624840"/>
                </a:ln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ular Callout 9"/>
          <p:cNvSpPr/>
          <p:nvPr/>
        </p:nvSpPr>
        <p:spPr bwMode="auto">
          <a:xfrm>
            <a:off x="6278137" y="3143543"/>
            <a:ext cx="834482" cy="346085"/>
          </a:xfrm>
          <a:prstGeom prst="wedgeRectCallout">
            <a:avLst>
              <a:gd name="adj1" fmla="val -308404"/>
              <a:gd name="adj2" fmla="val 49406"/>
            </a:avLst>
          </a:prstGeom>
          <a:solidFill>
            <a:schemeClr val="bg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HH</a:t>
            </a:r>
            <a:r>
              <a:rPr lang="en-GB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-1</a:t>
            </a:r>
            <a:endParaRPr kumimoji="0" lang="en-GB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tangular Callout 10"/>
          <p:cNvSpPr/>
          <p:nvPr/>
        </p:nvSpPr>
        <p:spPr bwMode="auto">
          <a:xfrm>
            <a:off x="2590800" y="1633832"/>
            <a:ext cx="707448" cy="330227"/>
          </a:xfrm>
          <a:prstGeom prst="wedgeRectCallout">
            <a:avLst>
              <a:gd name="adj1" fmla="val 124966"/>
              <a:gd name="adj2" fmla="val 345375"/>
            </a:avLst>
          </a:prstGeom>
          <a:solidFill>
            <a:schemeClr val="bg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CF-1</a:t>
            </a:r>
          </a:p>
        </p:txBody>
      </p:sp>
      <p:sp>
        <p:nvSpPr>
          <p:cNvPr id="19" name="Freeform 18"/>
          <p:cNvSpPr/>
          <p:nvPr/>
        </p:nvSpPr>
        <p:spPr>
          <a:xfrm>
            <a:off x="2743200" y="1943100"/>
            <a:ext cx="3429000" cy="2590800"/>
          </a:xfrm>
          <a:custGeom>
            <a:avLst/>
            <a:gdLst>
              <a:gd name="connsiteX0" fmla="*/ 3190875 w 3429000"/>
              <a:gd name="connsiteY0" fmla="*/ 1828800 h 2590800"/>
              <a:gd name="connsiteX1" fmla="*/ 3019425 w 3429000"/>
              <a:gd name="connsiteY1" fmla="*/ 1562100 h 2590800"/>
              <a:gd name="connsiteX2" fmla="*/ 2886075 w 3429000"/>
              <a:gd name="connsiteY2" fmla="*/ 1581150 h 2590800"/>
              <a:gd name="connsiteX3" fmla="*/ 2733675 w 3429000"/>
              <a:gd name="connsiteY3" fmla="*/ 1600200 h 2590800"/>
              <a:gd name="connsiteX4" fmla="*/ 2638425 w 3429000"/>
              <a:gd name="connsiteY4" fmla="*/ 1495425 h 2590800"/>
              <a:gd name="connsiteX5" fmla="*/ 2571750 w 3429000"/>
              <a:gd name="connsiteY5" fmla="*/ 1257300 h 2590800"/>
              <a:gd name="connsiteX6" fmla="*/ 2971800 w 3429000"/>
              <a:gd name="connsiteY6" fmla="*/ 1104900 h 2590800"/>
              <a:gd name="connsiteX7" fmla="*/ 3209925 w 3429000"/>
              <a:gd name="connsiteY7" fmla="*/ 1009650 h 2590800"/>
              <a:gd name="connsiteX8" fmla="*/ 3429000 w 3429000"/>
              <a:gd name="connsiteY8" fmla="*/ 847725 h 2590800"/>
              <a:gd name="connsiteX9" fmla="*/ 3352800 w 3429000"/>
              <a:gd name="connsiteY9" fmla="*/ 685800 h 2590800"/>
              <a:gd name="connsiteX10" fmla="*/ 3200400 w 3429000"/>
              <a:gd name="connsiteY10" fmla="*/ 571500 h 2590800"/>
              <a:gd name="connsiteX11" fmla="*/ 3076575 w 3429000"/>
              <a:gd name="connsiteY11" fmla="*/ 390525 h 2590800"/>
              <a:gd name="connsiteX12" fmla="*/ 2952750 w 3429000"/>
              <a:gd name="connsiteY12" fmla="*/ 266700 h 2590800"/>
              <a:gd name="connsiteX13" fmla="*/ 2819400 w 3429000"/>
              <a:gd name="connsiteY13" fmla="*/ 114300 h 2590800"/>
              <a:gd name="connsiteX14" fmla="*/ 2743200 w 3429000"/>
              <a:gd name="connsiteY14" fmla="*/ 0 h 2590800"/>
              <a:gd name="connsiteX15" fmla="*/ 2190750 w 3429000"/>
              <a:gd name="connsiteY15" fmla="*/ 133350 h 2590800"/>
              <a:gd name="connsiteX16" fmla="*/ 2171700 w 3429000"/>
              <a:gd name="connsiteY16" fmla="*/ 295275 h 2590800"/>
              <a:gd name="connsiteX17" fmla="*/ 1838325 w 3429000"/>
              <a:gd name="connsiteY17" fmla="*/ 409575 h 2590800"/>
              <a:gd name="connsiteX18" fmla="*/ 1533525 w 3429000"/>
              <a:gd name="connsiteY18" fmla="*/ 428625 h 2590800"/>
              <a:gd name="connsiteX19" fmla="*/ 1228725 w 3429000"/>
              <a:gd name="connsiteY19" fmla="*/ 447675 h 2590800"/>
              <a:gd name="connsiteX20" fmla="*/ 1057275 w 3429000"/>
              <a:gd name="connsiteY20" fmla="*/ 476250 h 2590800"/>
              <a:gd name="connsiteX21" fmla="*/ 914400 w 3429000"/>
              <a:gd name="connsiteY21" fmla="*/ 581025 h 2590800"/>
              <a:gd name="connsiteX22" fmla="*/ 914400 w 3429000"/>
              <a:gd name="connsiteY22" fmla="*/ 742950 h 2590800"/>
              <a:gd name="connsiteX23" fmla="*/ 685800 w 3429000"/>
              <a:gd name="connsiteY23" fmla="*/ 838200 h 2590800"/>
              <a:gd name="connsiteX24" fmla="*/ 704850 w 3429000"/>
              <a:gd name="connsiteY24" fmla="*/ 914400 h 2590800"/>
              <a:gd name="connsiteX25" fmla="*/ 704850 w 3429000"/>
              <a:gd name="connsiteY25" fmla="*/ 962025 h 2590800"/>
              <a:gd name="connsiteX26" fmla="*/ 704850 w 3429000"/>
              <a:gd name="connsiteY26" fmla="*/ 962025 h 2590800"/>
              <a:gd name="connsiteX27" fmla="*/ 752475 w 3429000"/>
              <a:gd name="connsiteY27" fmla="*/ 1104900 h 2590800"/>
              <a:gd name="connsiteX28" fmla="*/ 628650 w 3429000"/>
              <a:gd name="connsiteY28" fmla="*/ 1123950 h 2590800"/>
              <a:gd name="connsiteX29" fmla="*/ 523875 w 3429000"/>
              <a:gd name="connsiteY29" fmla="*/ 1143000 h 2590800"/>
              <a:gd name="connsiteX30" fmla="*/ 552450 w 3429000"/>
              <a:gd name="connsiteY30" fmla="*/ 1257300 h 2590800"/>
              <a:gd name="connsiteX31" fmla="*/ 552450 w 3429000"/>
              <a:gd name="connsiteY31" fmla="*/ 1409700 h 2590800"/>
              <a:gd name="connsiteX32" fmla="*/ 533400 w 3429000"/>
              <a:gd name="connsiteY32" fmla="*/ 1514475 h 2590800"/>
              <a:gd name="connsiteX33" fmla="*/ 381000 w 3429000"/>
              <a:gd name="connsiteY33" fmla="*/ 1524000 h 2590800"/>
              <a:gd name="connsiteX34" fmla="*/ 180975 w 3429000"/>
              <a:gd name="connsiteY34" fmla="*/ 1543050 h 2590800"/>
              <a:gd name="connsiteX35" fmla="*/ 38100 w 3429000"/>
              <a:gd name="connsiteY35" fmla="*/ 1676400 h 2590800"/>
              <a:gd name="connsiteX36" fmla="*/ 0 w 3429000"/>
              <a:gd name="connsiteY36" fmla="*/ 1809750 h 2590800"/>
              <a:gd name="connsiteX37" fmla="*/ 0 w 3429000"/>
              <a:gd name="connsiteY37" fmla="*/ 2076450 h 2590800"/>
              <a:gd name="connsiteX38" fmla="*/ 66675 w 3429000"/>
              <a:gd name="connsiteY38" fmla="*/ 2247900 h 2590800"/>
              <a:gd name="connsiteX39" fmla="*/ 219075 w 3429000"/>
              <a:gd name="connsiteY39" fmla="*/ 2247900 h 2590800"/>
              <a:gd name="connsiteX40" fmla="*/ 561975 w 3429000"/>
              <a:gd name="connsiteY40" fmla="*/ 2171700 h 2590800"/>
              <a:gd name="connsiteX41" fmla="*/ 742950 w 3429000"/>
              <a:gd name="connsiteY41" fmla="*/ 2171700 h 2590800"/>
              <a:gd name="connsiteX42" fmla="*/ 942975 w 3429000"/>
              <a:gd name="connsiteY42" fmla="*/ 2257425 h 2590800"/>
              <a:gd name="connsiteX43" fmla="*/ 1200150 w 3429000"/>
              <a:gd name="connsiteY43" fmla="*/ 2390775 h 2590800"/>
              <a:gd name="connsiteX44" fmla="*/ 1371600 w 3429000"/>
              <a:gd name="connsiteY44" fmla="*/ 2590800 h 2590800"/>
              <a:gd name="connsiteX45" fmla="*/ 1704975 w 3429000"/>
              <a:gd name="connsiteY45" fmla="*/ 2438400 h 2590800"/>
              <a:gd name="connsiteX46" fmla="*/ 1790700 w 3429000"/>
              <a:gd name="connsiteY46" fmla="*/ 2409825 h 2590800"/>
              <a:gd name="connsiteX47" fmla="*/ 2019300 w 3429000"/>
              <a:gd name="connsiteY47" fmla="*/ 2257425 h 2590800"/>
              <a:gd name="connsiteX48" fmla="*/ 2266950 w 3429000"/>
              <a:gd name="connsiteY48" fmla="*/ 2105025 h 2590800"/>
              <a:gd name="connsiteX49" fmla="*/ 2400300 w 3429000"/>
              <a:gd name="connsiteY49" fmla="*/ 1971675 h 2590800"/>
              <a:gd name="connsiteX50" fmla="*/ 2714625 w 3429000"/>
              <a:gd name="connsiteY50" fmla="*/ 1924050 h 2590800"/>
              <a:gd name="connsiteX51" fmla="*/ 2905125 w 3429000"/>
              <a:gd name="connsiteY51" fmla="*/ 1866900 h 2590800"/>
              <a:gd name="connsiteX52" fmla="*/ 3190875 w 3429000"/>
              <a:gd name="connsiteY52" fmla="*/ 1828800 h 259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3429000" h="2590800">
                <a:moveTo>
                  <a:pt x="3190875" y="1828800"/>
                </a:moveTo>
                <a:lnTo>
                  <a:pt x="3019425" y="1562100"/>
                </a:lnTo>
                <a:lnTo>
                  <a:pt x="2886075" y="1581150"/>
                </a:lnTo>
                <a:lnTo>
                  <a:pt x="2733675" y="1600200"/>
                </a:lnTo>
                <a:lnTo>
                  <a:pt x="2638425" y="1495425"/>
                </a:lnTo>
                <a:lnTo>
                  <a:pt x="2571750" y="1257300"/>
                </a:lnTo>
                <a:lnTo>
                  <a:pt x="2971800" y="1104900"/>
                </a:lnTo>
                <a:lnTo>
                  <a:pt x="3209925" y="1009650"/>
                </a:lnTo>
                <a:lnTo>
                  <a:pt x="3429000" y="847725"/>
                </a:lnTo>
                <a:lnTo>
                  <a:pt x="3352800" y="685800"/>
                </a:lnTo>
                <a:lnTo>
                  <a:pt x="3200400" y="571500"/>
                </a:lnTo>
                <a:lnTo>
                  <a:pt x="3076575" y="390525"/>
                </a:lnTo>
                <a:lnTo>
                  <a:pt x="2952750" y="266700"/>
                </a:lnTo>
                <a:lnTo>
                  <a:pt x="2819400" y="114300"/>
                </a:lnTo>
                <a:lnTo>
                  <a:pt x="2743200" y="0"/>
                </a:lnTo>
                <a:lnTo>
                  <a:pt x="2190750" y="133350"/>
                </a:lnTo>
                <a:lnTo>
                  <a:pt x="2171700" y="295275"/>
                </a:lnTo>
                <a:lnTo>
                  <a:pt x="1838325" y="409575"/>
                </a:lnTo>
                <a:lnTo>
                  <a:pt x="1533525" y="428625"/>
                </a:lnTo>
                <a:lnTo>
                  <a:pt x="1228725" y="447675"/>
                </a:lnTo>
                <a:lnTo>
                  <a:pt x="1057275" y="476250"/>
                </a:lnTo>
                <a:lnTo>
                  <a:pt x="914400" y="581025"/>
                </a:lnTo>
                <a:lnTo>
                  <a:pt x="914400" y="742950"/>
                </a:lnTo>
                <a:lnTo>
                  <a:pt x="685800" y="838200"/>
                </a:lnTo>
                <a:lnTo>
                  <a:pt x="704850" y="914400"/>
                </a:lnTo>
                <a:lnTo>
                  <a:pt x="704850" y="962025"/>
                </a:lnTo>
                <a:lnTo>
                  <a:pt x="704850" y="962025"/>
                </a:lnTo>
                <a:lnTo>
                  <a:pt x="752475" y="1104900"/>
                </a:lnTo>
                <a:lnTo>
                  <a:pt x="628650" y="1123950"/>
                </a:lnTo>
                <a:lnTo>
                  <a:pt x="523875" y="1143000"/>
                </a:lnTo>
                <a:lnTo>
                  <a:pt x="552450" y="1257300"/>
                </a:lnTo>
                <a:lnTo>
                  <a:pt x="552450" y="1409700"/>
                </a:lnTo>
                <a:lnTo>
                  <a:pt x="533400" y="1514475"/>
                </a:lnTo>
                <a:lnTo>
                  <a:pt x="381000" y="1524000"/>
                </a:lnTo>
                <a:lnTo>
                  <a:pt x="180975" y="1543050"/>
                </a:lnTo>
                <a:lnTo>
                  <a:pt x="38100" y="1676400"/>
                </a:lnTo>
                <a:lnTo>
                  <a:pt x="0" y="1809750"/>
                </a:lnTo>
                <a:lnTo>
                  <a:pt x="0" y="2076450"/>
                </a:lnTo>
                <a:lnTo>
                  <a:pt x="66675" y="2247900"/>
                </a:lnTo>
                <a:lnTo>
                  <a:pt x="219075" y="2247900"/>
                </a:lnTo>
                <a:lnTo>
                  <a:pt x="561975" y="2171700"/>
                </a:lnTo>
                <a:lnTo>
                  <a:pt x="742950" y="2171700"/>
                </a:lnTo>
                <a:lnTo>
                  <a:pt x="942975" y="2257425"/>
                </a:lnTo>
                <a:lnTo>
                  <a:pt x="1200150" y="2390775"/>
                </a:lnTo>
                <a:lnTo>
                  <a:pt x="1371600" y="2590800"/>
                </a:lnTo>
                <a:lnTo>
                  <a:pt x="1704975" y="2438400"/>
                </a:lnTo>
                <a:lnTo>
                  <a:pt x="1790700" y="2409825"/>
                </a:lnTo>
                <a:lnTo>
                  <a:pt x="2019300" y="2257425"/>
                </a:lnTo>
                <a:lnTo>
                  <a:pt x="2266950" y="2105025"/>
                </a:lnTo>
                <a:lnTo>
                  <a:pt x="2400300" y="1971675"/>
                </a:lnTo>
                <a:lnTo>
                  <a:pt x="2714625" y="1924050"/>
                </a:lnTo>
                <a:lnTo>
                  <a:pt x="2905125" y="1866900"/>
                </a:lnTo>
                <a:lnTo>
                  <a:pt x="3190875" y="182880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ular Callout 17"/>
          <p:cNvSpPr/>
          <p:nvPr/>
        </p:nvSpPr>
        <p:spPr bwMode="auto">
          <a:xfrm>
            <a:off x="942183" y="2904613"/>
            <a:ext cx="1392044" cy="610859"/>
          </a:xfrm>
          <a:prstGeom prst="wedgeRectCallout">
            <a:avLst>
              <a:gd name="adj1" fmla="val 135733"/>
              <a:gd name="adj2" fmla="val 24346"/>
            </a:avLst>
          </a:prstGeom>
          <a:solidFill>
            <a:srgbClr val="FFFF99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Lowest Known Oil 1900</a:t>
            </a:r>
            <a:r>
              <a:rPr kumimoji="0" lang="en-GB" sz="12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ft tvdss</a:t>
            </a:r>
            <a:endParaRPr kumimoji="0" lang="en-GB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" name="Rectangular Callout 19"/>
          <p:cNvSpPr/>
          <p:nvPr/>
        </p:nvSpPr>
        <p:spPr bwMode="auto">
          <a:xfrm>
            <a:off x="827978" y="4176186"/>
            <a:ext cx="1392044" cy="610859"/>
          </a:xfrm>
          <a:prstGeom prst="wedgeRectCallout">
            <a:avLst>
              <a:gd name="adj1" fmla="val 97415"/>
              <a:gd name="adj2" fmla="val -39585"/>
            </a:avLst>
          </a:prstGeom>
          <a:solidFill>
            <a:srgbClr val="FFFF99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Maximum</a:t>
            </a:r>
            <a:r>
              <a:rPr kumimoji="0" lang="en-GB" sz="12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Closure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~1960-</a:t>
            </a:r>
            <a:r>
              <a:rPr lang="en-GB" sz="1200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1980ft</a:t>
            </a:r>
            <a:endParaRPr kumimoji="0" lang="en-GB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2757" y="4555940"/>
            <a:ext cx="4954086" cy="124490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22" name="TextBox 21"/>
          <p:cNvSpPr txBox="1"/>
          <p:nvPr/>
        </p:nvSpPr>
        <p:spPr>
          <a:xfrm>
            <a:off x="1030261" y="6121298"/>
            <a:ext cx="9925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Source: UKOG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48579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614961" y="1152641"/>
            <a:ext cx="3023520" cy="5271543"/>
          </a:xfrm>
        </p:spPr>
        <p:txBody>
          <a:bodyPr>
            <a:normAutofit fontScale="92500" lnSpcReduction="20000"/>
          </a:bodyPr>
          <a:lstStyle/>
          <a:p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KC Lies immediately below Portland and time equivalent rocks</a:t>
            </a:r>
          </a:p>
          <a:p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Sea- World Class source rock- generated 2 trillion </a:t>
            </a:r>
            <a:r>
              <a:rPr lang="en-GB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bboe</a:t>
            </a: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discovered 50 billion </a:t>
            </a:r>
            <a:r>
              <a:rPr lang="en-GB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bbl</a:t>
            </a:r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Weald Paradigm: rich source rock </a:t>
            </a: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cooked enough to generate </a:t>
            </a: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 oil/gas except in w. basin centre</a:t>
            </a:r>
          </a:p>
          <a:p>
            <a:endParaRPr lang="en-GB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7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 - offshore  Central &amp; Viking Graben Systems</a:t>
            </a:r>
          </a:p>
          <a:p>
            <a:pPr marL="0" indent="0">
              <a:buNone/>
            </a:pPr>
            <a:r>
              <a:rPr lang="en-GB" sz="17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Purple – onshore Weald, Wessex &amp; IoW</a:t>
            </a:r>
          </a:p>
          <a:p>
            <a:pPr marL="0" indent="0">
              <a:buNone/>
            </a:pPr>
            <a:r>
              <a:rPr lang="en-GB" sz="17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 – Oil and gas fields</a:t>
            </a:r>
          </a:p>
          <a:p>
            <a:endParaRPr lang="en-GB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0BB00EF9-0F46-42A4-B2D0-2C97CCB1AC7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smtClean="0"/>
              <a:t>2nd February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smtClean="0"/>
              <a:t>HH ShareProphet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Distribution of Kimmeridge Clay (“KC”)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38" y="1152641"/>
            <a:ext cx="4981523" cy="5203709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048000" y="5584714"/>
            <a:ext cx="1524000" cy="83947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6228801" y="6172700"/>
            <a:ext cx="19976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Source: Kimmeridge Energy, UKOG</a:t>
            </a:r>
            <a:endParaRPr lang="en-GB" sz="1000" dirty="0"/>
          </a:p>
        </p:txBody>
      </p:sp>
      <p:sp>
        <p:nvSpPr>
          <p:cNvPr id="10" name="Rectangular Callout 9"/>
          <p:cNvSpPr/>
          <p:nvPr/>
        </p:nvSpPr>
        <p:spPr bwMode="auto">
          <a:xfrm>
            <a:off x="945147" y="3867261"/>
            <a:ext cx="1274178" cy="563141"/>
          </a:xfrm>
          <a:prstGeom prst="wedgeRectCallout">
            <a:avLst>
              <a:gd name="adj1" fmla="val 179128"/>
              <a:gd name="adj2" fmla="val 314309"/>
            </a:avLst>
          </a:prstGeom>
          <a:solidFill>
            <a:srgbClr val="FFFF99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Horse</a:t>
            </a:r>
            <a:r>
              <a:rPr kumimoji="0" lang="en-GB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Hill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b="1" baseline="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KC</a:t>
            </a:r>
            <a:endParaRPr kumimoji="0" lang="en-GB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ular Callout 10"/>
          <p:cNvSpPr/>
          <p:nvPr/>
        </p:nvSpPr>
        <p:spPr bwMode="auto">
          <a:xfrm>
            <a:off x="1097547" y="5267414"/>
            <a:ext cx="1274178" cy="563141"/>
          </a:xfrm>
          <a:prstGeom prst="wedgeRectCallout">
            <a:avLst>
              <a:gd name="adj1" fmla="val 139236"/>
              <a:gd name="adj2" fmla="val 101346"/>
            </a:avLst>
          </a:prstGeom>
          <a:solidFill>
            <a:srgbClr val="FFFF99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UKOG IoW</a:t>
            </a:r>
            <a:endParaRPr kumimoji="0" lang="en-GB" sz="16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b="1" baseline="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KC</a:t>
            </a:r>
            <a:endParaRPr kumimoji="0" lang="en-GB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728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9575" y="1983990"/>
            <a:ext cx="8229600" cy="355677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BB00EF9-0F46-42A4-B2D0-2C97CCB1AC7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smtClean="0"/>
              <a:t>2nd February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smtClean="0"/>
              <a:t>HH ShareProphet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Kimmeridge at </a:t>
            </a:r>
            <a:r>
              <a:rPr lang="en-GB" dirty="0"/>
              <a:t>D</a:t>
            </a:r>
            <a:r>
              <a:rPr lang="en-GB" dirty="0" smtClean="0"/>
              <a:t>orset Coast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788726" y="6081083"/>
            <a:ext cx="15456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Source: </a:t>
            </a:r>
            <a:r>
              <a:rPr lang="en-GB" sz="1100" dirty="0" err="1" smtClean="0"/>
              <a:t>Celtique</a:t>
            </a:r>
            <a:r>
              <a:rPr lang="en-GB" sz="1100" dirty="0" smtClean="0"/>
              <a:t> Energy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530561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199534"/>
            <a:ext cx="6457587" cy="533937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BB00EF9-0F46-42A4-B2D0-2C97CCB1AC7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smtClean="0"/>
              <a:t>2nd February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smtClean="0"/>
              <a:t>HH ShareProphet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Kimmeridge Micrite: Hybrid Oil Play</a:t>
            </a:r>
            <a:endParaRPr lang="en-GB" dirty="0"/>
          </a:p>
        </p:txBody>
      </p:sp>
      <p:sp>
        <p:nvSpPr>
          <p:cNvPr id="10" name="Rectangular Callout 9"/>
          <p:cNvSpPr/>
          <p:nvPr/>
        </p:nvSpPr>
        <p:spPr bwMode="auto">
          <a:xfrm>
            <a:off x="2483136" y="4413731"/>
            <a:ext cx="943389" cy="577796"/>
          </a:xfrm>
          <a:prstGeom prst="wedgeRectCallout">
            <a:avLst>
              <a:gd name="adj1" fmla="val -194184"/>
              <a:gd name="adj2" fmla="val -21273"/>
            </a:avLst>
          </a:prstGeom>
          <a:solidFill>
            <a:srgbClr val="FFFF99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7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@3000 </a:t>
            </a:r>
            <a:r>
              <a:rPr lang="en-GB" sz="7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ft</a:t>
            </a:r>
            <a:r>
              <a:rPr lang="en-GB" sz="7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MD 5.83% TOC,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7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S241mgHC</a:t>
            </a:r>
            <a:r>
              <a:rPr lang="en-GB" sz="7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/g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7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HI 699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951514" y="3265714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Freeform 16"/>
          <p:cNvSpPr/>
          <p:nvPr/>
        </p:nvSpPr>
        <p:spPr>
          <a:xfrm>
            <a:off x="3426525" y="3265714"/>
            <a:ext cx="3439885" cy="76200"/>
          </a:xfrm>
          <a:custGeom>
            <a:avLst/>
            <a:gdLst>
              <a:gd name="connsiteX0" fmla="*/ 0 w 3439885"/>
              <a:gd name="connsiteY0" fmla="*/ 0 h 76200"/>
              <a:gd name="connsiteX1" fmla="*/ 511628 w 3439885"/>
              <a:gd name="connsiteY1" fmla="*/ 76200 h 76200"/>
              <a:gd name="connsiteX2" fmla="*/ 3439885 w 3439885"/>
              <a:gd name="connsiteY2" fmla="*/ 54429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39885" h="76200">
                <a:moveTo>
                  <a:pt x="0" y="0"/>
                </a:moveTo>
                <a:lnTo>
                  <a:pt x="511628" y="76200"/>
                </a:lnTo>
                <a:lnTo>
                  <a:pt x="3439885" y="54429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6553200" y="1199535"/>
            <a:ext cx="2242631" cy="533937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10000"/>
              <a:buFont typeface="Arial"/>
              <a:buChar char="•"/>
              <a:defRPr lang="en-US" sz="2400" b="1" kern="1200" dirty="0" smtClean="0">
                <a:solidFill>
                  <a:srgbClr val="00539B"/>
                </a:solidFill>
                <a:latin typeface="Verdana" pitchFamily="34" charset="0"/>
                <a:ea typeface="+mj-ea"/>
                <a:cs typeface="+mj-cs"/>
              </a:defRPr>
            </a:lvl1pPr>
            <a:lvl2pPr marL="742950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10000"/>
              <a:buFont typeface="Arial"/>
              <a:buChar char="–"/>
              <a:defRPr lang="en-US" sz="2000" b="1" kern="1200" dirty="0" smtClean="0">
                <a:solidFill>
                  <a:srgbClr val="00539B"/>
                </a:solidFill>
                <a:latin typeface="Verdana" pitchFamily="34" charset="0"/>
                <a:ea typeface="+mj-ea"/>
                <a:cs typeface="+mj-cs"/>
              </a:defRPr>
            </a:lvl2pPr>
            <a:lvl3pPr marL="1143000" indent="-2286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10000"/>
              <a:buFont typeface="Arial"/>
              <a:buChar char="•"/>
              <a:defRPr lang="en-US" sz="1800" b="1" kern="1200" dirty="0" smtClean="0">
                <a:solidFill>
                  <a:srgbClr val="00539B"/>
                </a:solidFill>
                <a:latin typeface="Verdana" pitchFamily="34" charset="0"/>
                <a:ea typeface="+mj-ea"/>
                <a:cs typeface="+mj-cs"/>
              </a:defRPr>
            </a:lvl3pPr>
            <a:lvl4pPr marL="1600200" indent="-2286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10000"/>
              <a:buFont typeface="Arial"/>
              <a:buChar char="–"/>
              <a:defRPr lang="en-US" sz="1600" b="1" kern="1200" dirty="0" smtClean="0">
                <a:solidFill>
                  <a:srgbClr val="00539B"/>
                </a:solidFill>
                <a:latin typeface="Verdana" pitchFamily="34" charset="0"/>
                <a:ea typeface="+mj-ea"/>
                <a:cs typeface="+mj-cs"/>
              </a:defRPr>
            </a:lvl4pPr>
            <a:lvl5pPr marL="2057400" indent="-2286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10000"/>
              <a:buFont typeface="Arial"/>
              <a:buChar char="»"/>
              <a:defRPr lang="en-US" sz="1400" b="1" kern="1200" dirty="0">
                <a:solidFill>
                  <a:srgbClr val="00539B"/>
                </a:solidFill>
                <a:latin typeface="Verdana" pitchFamily="34" charset="0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Horse Hill: 1500 ft gross KC</a:t>
            </a:r>
          </a:p>
          <a:p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limestones with porosity c. 100 ft gross thick</a:t>
            </a:r>
          </a:p>
          <a:p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Encased in highly organic rich thermally mature source rock</a:t>
            </a:r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Oil saturations in upper limestone</a:t>
            </a:r>
          </a:p>
          <a:p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Balcombe oil generated from KC</a:t>
            </a:r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14787" y="6211888"/>
            <a:ext cx="15600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Source: UKOG, </a:t>
            </a:r>
            <a:r>
              <a:rPr lang="en-GB" sz="1100" dirty="0" err="1" smtClean="0"/>
              <a:t>Bryneich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044523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HH KC - very rich source rock particularly in middle section between limestone reservoir units</a:t>
            </a:r>
          </a:p>
          <a:p>
            <a:r>
              <a:rPr lang="en-GB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TOC </a:t>
            </a:r>
            <a:r>
              <a:rPr lang="en-GB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4.64-9.4%, 2715-3345 ft tvdss encasing limestones </a:t>
            </a:r>
          </a:p>
          <a:p>
            <a:r>
              <a:rPr lang="en-GB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Generative Potentials V. High 45-103 kg/tonne</a:t>
            </a:r>
          </a:p>
          <a:p>
            <a:endParaRPr lang="en-GB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BB00EF9-0F46-42A4-B2D0-2C97CCB1AC7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smtClean="0"/>
              <a:t>2nd February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smtClean="0"/>
              <a:t>HH ShareProphet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HH KC Geochemistry vs BGS 2014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514807"/>
            <a:ext cx="8607407" cy="24942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88726" y="6081083"/>
            <a:ext cx="16113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Source: BGS 2014, UKOG</a:t>
            </a:r>
            <a:endParaRPr lang="en-GB" sz="1100" dirty="0"/>
          </a:p>
        </p:txBody>
      </p:sp>
      <p:sp>
        <p:nvSpPr>
          <p:cNvPr id="9" name="Oval 8"/>
          <p:cNvSpPr/>
          <p:nvPr/>
        </p:nvSpPr>
        <p:spPr>
          <a:xfrm rot="5400000">
            <a:off x="6096000" y="3379324"/>
            <a:ext cx="914400" cy="4111596"/>
          </a:xfrm>
          <a:prstGeom prst="ellipse">
            <a:avLst/>
          </a:prstGeom>
          <a:noFill/>
          <a:ln w="76200">
            <a:solidFill>
              <a:srgbClr val="66FF3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ular Callout 9"/>
          <p:cNvSpPr/>
          <p:nvPr/>
        </p:nvSpPr>
        <p:spPr bwMode="auto">
          <a:xfrm>
            <a:off x="5996558" y="3311557"/>
            <a:ext cx="2132179" cy="773391"/>
          </a:xfrm>
          <a:prstGeom prst="wedgeRectCallout">
            <a:avLst>
              <a:gd name="adj1" fmla="val 975"/>
              <a:gd name="adj2" fmla="val 163640"/>
            </a:avLst>
          </a:prstGeom>
          <a:solidFill>
            <a:srgbClr val="FFFF99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HH</a:t>
            </a:r>
            <a:r>
              <a:rPr kumimoji="0" lang="en-GB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Kimmeridge Clay Sample Analyses</a:t>
            </a:r>
            <a:endParaRPr kumimoji="0" lang="en-GB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ular Callout 10"/>
          <p:cNvSpPr/>
          <p:nvPr/>
        </p:nvSpPr>
        <p:spPr bwMode="auto">
          <a:xfrm>
            <a:off x="3124200" y="3311556"/>
            <a:ext cx="2132179" cy="773391"/>
          </a:xfrm>
          <a:prstGeom prst="wedgeRectCallout">
            <a:avLst>
              <a:gd name="adj1" fmla="val -34048"/>
              <a:gd name="adj2" fmla="val 139994"/>
            </a:avLst>
          </a:prstGeom>
          <a:solidFill>
            <a:schemeClr val="bg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BGS 2014 Weald</a:t>
            </a:r>
            <a:r>
              <a:rPr kumimoji="0" lang="en-GB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Shale report data</a:t>
            </a:r>
            <a:endParaRPr kumimoji="0" lang="en-GB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3539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9002</TotalTime>
  <Words>785</Words>
  <Application>Microsoft Macintosh PowerPoint</Application>
  <PresentationFormat>On-screen Show (4:3)</PresentationFormat>
  <Paragraphs>138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Oil and Gas Accumulations: Types</vt:lpstr>
      <vt:lpstr>Weald &amp; IoW Basin: UKOG interests, Fields,Wells</vt:lpstr>
      <vt:lpstr>Weald Basin Creaming Curve</vt:lpstr>
      <vt:lpstr>Horse Hill U. Portland Field: Bread &amp; Butter</vt:lpstr>
      <vt:lpstr>Distribution of Kimmeridge Clay (“KC”)</vt:lpstr>
      <vt:lpstr>Kimmeridge at Dorset Coast</vt:lpstr>
      <vt:lpstr>Kimmeridge Micrite: Hybrid Oil Play</vt:lpstr>
      <vt:lpstr>HH KC Geochemistry vs BGS 2014</vt:lpstr>
      <vt:lpstr>HH Kimmeridge is Different to N. Sea/Wessex – major impact on source maturity modelling</vt:lpstr>
      <vt:lpstr>KC Thermal Maturity post HH-1</vt:lpstr>
      <vt:lpstr>HH-1 KC Thermal Maturity vs BGS 2014</vt:lpstr>
      <vt:lpstr>UKOG Horse Hill: What Next?</vt:lpstr>
      <vt:lpstr>Kimmeridge Could Make a Difference!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Iestyn Adams</dc:creator>
  <cp:lastModifiedBy>David Lenigas</cp:lastModifiedBy>
  <cp:revision>488</cp:revision>
  <cp:lastPrinted>2015-02-02T14:52:47Z</cp:lastPrinted>
  <dcterms:created xsi:type="dcterms:W3CDTF">2014-01-15T10:07:09Z</dcterms:created>
  <dcterms:modified xsi:type="dcterms:W3CDTF">2015-02-02T16:14:12Z</dcterms:modified>
</cp:coreProperties>
</file>